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5"/>
  </p:notesMasterIdLst>
  <p:sldIdLst>
    <p:sldId id="256" r:id="rId3"/>
    <p:sldId id="275" r:id="rId4"/>
    <p:sldId id="257" r:id="rId5"/>
    <p:sldId id="259" r:id="rId6"/>
    <p:sldId id="260" r:id="rId7"/>
    <p:sldId id="261" r:id="rId8"/>
    <p:sldId id="276" r:id="rId9"/>
    <p:sldId id="264" r:id="rId10"/>
    <p:sldId id="265" r:id="rId11"/>
    <p:sldId id="266" r:id="rId12"/>
    <p:sldId id="267" r:id="rId13"/>
    <p:sldId id="274" r:id="rId14"/>
    <p:sldId id="268" r:id="rId15"/>
    <p:sldId id="278" r:id="rId16"/>
    <p:sldId id="417" r:id="rId17"/>
    <p:sldId id="270" r:id="rId18"/>
    <p:sldId id="269" r:id="rId19"/>
    <p:sldId id="271" r:id="rId20"/>
    <p:sldId id="272" r:id="rId21"/>
    <p:sldId id="418" r:id="rId22"/>
    <p:sldId id="411" r:id="rId23"/>
    <p:sldId id="273" r:id="rId24"/>
    <p:sldId id="423" r:id="rId25"/>
    <p:sldId id="421" r:id="rId26"/>
    <p:sldId id="422" r:id="rId27"/>
    <p:sldId id="419" r:id="rId28"/>
    <p:sldId id="420" r:id="rId29"/>
    <p:sldId id="258" r:id="rId30"/>
    <p:sldId id="277" r:id="rId31"/>
    <p:sldId id="262" r:id="rId32"/>
    <p:sldId id="412" r:id="rId33"/>
    <p:sldId id="263" r:id="rId34"/>
    <p:sldId id="279" r:id="rId35"/>
    <p:sldId id="377" r:id="rId36"/>
    <p:sldId id="374" r:id="rId37"/>
    <p:sldId id="395" r:id="rId38"/>
    <p:sldId id="401" r:id="rId39"/>
    <p:sldId id="402" r:id="rId40"/>
    <p:sldId id="398" r:id="rId41"/>
    <p:sldId id="399" r:id="rId42"/>
    <p:sldId id="379" r:id="rId43"/>
    <p:sldId id="425" r:id="rId44"/>
    <p:sldId id="413" r:id="rId45"/>
    <p:sldId id="416" r:id="rId46"/>
    <p:sldId id="415" r:id="rId47"/>
    <p:sldId id="426" r:id="rId48"/>
    <p:sldId id="381" r:id="rId49"/>
    <p:sldId id="382" r:id="rId50"/>
    <p:sldId id="380" r:id="rId51"/>
    <p:sldId id="414" r:id="rId52"/>
    <p:sldId id="410" r:id="rId53"/>
    <p:sldId id="42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24" userDrawn="1">
          <p15:clr>
            <a:srgbClr val="A4A3A4"/>
          </p15:clr>
        </p15:guide>
        <p15:guide id="2" pos="4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D48D0C-7BB8-45AD-A159-15EC338EC291}" v="243" dt="2025-05-29T14:58:32.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94712" autoAdjust="0"/>
  </p:normalViewPr>
  <p:slideViewPr>
    <p:cSldViewPr snapToGrid="0">
      <p:cViewPr varScale="1">
        <p:scale>
          <a:sx n="105" d="100"/>
          <a:sy n="105" d="100"/>
        </p:scale>
        <p:origin x="1602" y="96"/>
      </p:cViewPr>
      <p:guideLst>
        <p:guide orient="horz" pos="1224"/>
        <p:guide pos="456"/>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ian, Selina" userId="f2e6ff90-8bf4-4bc8-bed9-6842e9e63bc5" providerId="ADAL" clId="{94941E4D-BC78-41E1-AB8E-BF59353F03CE}"/>
    <pc:docChg chg="modSld">
      <pc:chgData name="Gordian, Selina" userId="f2e6ff90-8bf4-4bc8-bed9-6842e9e63bc5" providerId="ADAL" clId="{94941E4D-BC78-41E1-AB8E-BF59353F03CE}" dt="2024-06-06T17:41:38.004" v="3" actId="20577"/>
      <pc:docMkLst>
        <pc:docMk/>
      </pc:docMkLst>
      <pc:sldChg chg="modSp mod">
        <pc:chgData name="Gordian, Selina" userId="f2e6ff90-8bf4-4bc8-bed9-6842e9e63bc5" providerId="ADAL" clId="{94941E4D-BC78-41E1-AB8E-BF59353F03CE}" dt="2024-06-06T17:41:38.004" v="3" actId="20577"/>
        <pc:sldMkLst>
          <pc:docMk/>
          <pc:sldMk cId="2039146545" sldId="274"/>
        </pc:sldMkLst>
      </pc:sldChg>
    </pc:docChg>
  </pc:docChgLst>
  <pc:docChgLst>
    <pc:chgData name="Gordian, Selina" userId="f2e6ff90-8bf4-4bc8-bed9-6842e9e63bc5" providerId="ADAL" clId="{5AD48D0C-7BB8-45AD-A159-15EC338EC291}"/>
    <pc:docChg chg="undo custSel addSld delSld modSld sldOrd">
      <pc:chgData name="Gordian, Selina" userId="f2e6ff90-8bf4-4bc8-bed9-6842e9e63bc5" providerId="ADAL" clId="{5AD48D0C-7BB8-45AD-A159-15EC338EC291}" dt="2025-05-29T17:52:14.585" v="4741" actId="14100"/>
      <pc:docMkLst>
        <pc:docMk/>
      </pc:docMkLst>
      <pc:sldChg chg="modSp mod">
        <pc:chgData name="Gordian, Selina" userId="f2e6ff90-8bf4-4bc8-bed9-6842e9e63bc5" providerId="ADAL" clId="{5AD48D0C-7BB8-45AD-A159-15EC338EC291}" dt="2025-05-28T20:47:49.500" v="3638" actId="20577"/>
        <pc:sldMkLst>
          <pc:docMk/>
          <pc:sldMk cId="1342769271" sldId="257"/>
        </pc:sldMkLst>
        <pc:spChg chg="mod">
          <ac:chgData name="Gordian, Selina" userId="f2e6ff90-8bf4-4bc8-bed9-6842e9e63bc5" providerId="ADAL" clId="{5AD48D0C-7BB8-45AD-A159-15EC338EC291}" dt="2025-05-28T20:47:49.500" v="3638" actId="20577"/>
          <ac:spMkLst>
            <pc:docMk/>
            <pc:sldMk cId="1342769271" sldId="257"/>
            <ac:spMk id="3" creationId="{6B26DDAC-CB95-979E-7A84-25DDFAAFB606}"/>
          </ac:spMkLst>
        </pc:spChg>
      </pc:sldChg>
      <pc:sldChg chg="addSp delSp modSp mod ord">
        <pc:chgData name="Gordian, Selina" userId="f2e6ff90-8bf4-4bc8-bed9-6842e9e63bc5" providerId="ADAL" clId="{5AD48D0C-7BB8-45AD-A159-15EC338EC291}" dt="2025-05-28T21:21:02.327" v="3919" actId="20577"/>
        <pc:sldMkLst>
          <pc:docMk/>
          <pc:sldMk cId="1573646775" sldId="258"/>
        </pc:sldMkLst>
        <pc:spChg chg="mod">
          <ac:chgData name="Gordian, Selina" userId="f2e6ff90-8bf4-4bc8-bed9-6842e9e63bc5" providerId="ADAL" clId="{5AD48D0C-7BB8-45AD-A159-15EC338EC291}" dt="2025-05-28T21:21:02.327" v="3919" actId="20577"/>
          <ac:spMkLst>
            <pc:docMk/>
            <pc:sldMk cId="1573646775" sldId="258"/>
            <ac:spMk id="3" creationId="{6B26DDAC-CB95-979E-7A84-25DDFAAFB606}"/>
          </ac:spMkLst>
        </pc:spChg>
        <pc:spChg chg="mod">
          <ac:chgData name="Gordian, Selina" userId="f2e6ff90-8bf4-4bc8-bed9-6842e9e63bc5" providerId="ADAL" clId="{5AD48D0C-7BB8-45AD-A159-15EC338EC291}" dt="2025-05-28T20:00:29.901" v="3185" actId="20577"/>
          <ac:spMkLst>
            <pc:docMk/>
            <pc:sldMk cId="1573646775" sldId="258"/>
            <ac:spMk id="6" creationId="{C3AEA1F8-3EEB-7F01-AAE2-F17601544B9B}"/>
          </ac:spMkLst>
        </pc:spChg>
        <pc:picChg chg="add del mod">
          <ac:chgData name="Gordian, Selina" userId="f2e6ff90-8bf4-4bc8-bed9-6842e9e63bc5" providerId="ADAL" clId="{5AD48D0C-7BB8-45AD-A159-15EC338EC291}" dt="2025-05-28T19:52:48.961" v="2510" actId="1076"/>
          <ac:picMkLst>
            <pc:docMk/>
            <pc:sldMk cId="1573646775" sldId="258"/>
            <ac:picMk id="2" creationId="{3C5B90B9-7F76-D355-27FF-0D426958BB44}"/>
          </ac:picMkLst>
        </pc:picChg>
      </pc:sldChg>
      <pc:sldChg chg="modSp mod">
        <pc:chgData name="Gordian, Selina" userId="f2e6ff90-8bf4-4bc8-bed9-6842e9e63bc5" providerId="ADAL" clId="{5AD48D0C-7BB8-45AD-A159-15EC338EC291}" dt="2025-05-28T20:48:25.558" v="3646" actId="14100"/>
        <pc:sldMkLst>
          <pc:docMk/>
          <pc:sldMk cId="4165151023" sldId="259"/>
        </pc:sldMkLst>
        <pc:spChg chg="mod">
          <ac:chgData name="Gordian, Selina" userId="f2e6ff90-8bf4-4bc8-bed9-6842e9e63bc5" providerId="ADAL" clId="{5AD48D0C-7BB8-45AD-A159-15EC338EC291}" dt="2025-05-28T20:48:25.558" v="3646" actId="14100"/>
          <ac:spMkLst>
            <pc:docMk/>
            <pc:sldMk cId="4165151023" sldId="259"/>
            <ac:spMk id="3" creationId="{6B26DDAC-CB95-979E-7A84-25DDFAAFB606}"/>
          </ac:spMkLst>
        </pc:spChg>
      </pc:sldChg>
      <pc:sldChg chg="modSp mod">
        <pc:chgData name="Gordian, Selina" userId="f2e6ff90-8bf4-4bc8-bed9-6842e9e63bc5" providerId="ADAL" clId="{5AD48D0C-7BB8-45AD-A159-15EC338EC291}" dt="2025-05-28T18:53:54.687" v="1261" actId="20577"/>
        <pc:sldMkLst>
          <pc:docMk/>
          <pc:sldMk cId="960468727" sldId="260"/>
        </pc:sldMkLst>
        <pc:spChg chg="mod">
          <ac:chgData name="Gordian, Selina" userId="f2e6ff90-8bf4-4bc8-bed9-6842e9e63bc5" providerId="ADAL" clId="{5AD48D0C-7BB8-45AD-A159-15EC338EC291}" dt="2025-05-28T18:53:54.687" v="1261" actId="20577"/>
          <ac:spMkLst>
            <pc:docMk/>
            <pc:sldMk cId="960468727" sldId="260"/>
            <ac:spMk id="3" creationId="{6B26DDAC-CB95-979E-7A84-25DDFAAFB606}"/>
          </ac:spMkLst>
        </pc:spChg>
      </pc:sldChg>
      <pc:sldChg chg="modSp mod">
        <pc:chgData name="Gordian, Selina" userId="f2e6ff90-8bf4-4bc8-bed9-6842e9e63bc5" providerId="ADAL" clId="{5AD48D0C-7BB8-45AD-A159-15EC338EC291}" dt="2025-05-29T14:33:25.772" v="4605" actId="403"/>
        <pc:sldMkLst>
          <pc:docMk/>
          <pc:sldMk cId="1283316943" sldId="265"/>
        </pc:sldMkLst>
        <pc:spChg chg="mod">
          <ac:chgData name="Gordian, Selina" userId="f2e6ff90-8bf4-4bc8-bed9-6842e9e63bc5" providerId="ADAL" clId="{5AD48D0C-7BB8-45AD-A159-15EC338EC291}" dt="2025-05-29T14:33:25.772" v="4605" actId="403"/>
          <ac:spMkLst>
            <pc:docMk/>
            <pc:sldMk cId="1283316943" sldId="265"/>
            <ac:spMk id="7" creationId="{0AE13CA0-E888-471A-2E43-E707DFEB9383}"/>
          </ac:spMkLst>
        </pc:spChg>
      </pc:sldChg>
      <pc:sldChg chg="modSp mod">
        <pc:chgData name="Gordian, Selina" userId="f2e6ff90-8bf4-4bc8-bed9-6842e9e63bc5" providerId="ADAL" clId="{5AD48D0C-7BB8-45AD-A159-15EC338EC291}" dt="2025-05-29T14:34:25.744" v="4644" actId="20577"/>
        <pc:sldMkLst>
          <pc:docMk/>
          <pc:sldMk cId="2748730598" sldId="268"/>
        </pc:sldMkLst>
        <pc:spChg chg="mod">
          <ac:chgData name="Gordian, Selina" userId="f2e6ff90-8bf4-4bc8-bed9-6842e9e63bc5" providerId="ADAL" clId="{5AD48D0C-7BB8-45AD-A159-15EC338EC291}" dt="2025-05-29T14:34:25.744" v="4644" actId="20577"/>
          <ac:spMkLst>
            <pc:docMk/>
            <pc:sldMk cId="2748730598" sldId="268"/>
            <ac:spMk id="7" creationId="{9AA2E45E-A02E-ADA6-B47F-70562D8F5BCD}"/>
          </ac:spMkLst>
        </pc:spChg>
      </pc:sldChg>
      <pc:sldChg chg="addSp delSp modSp mod">
        <pc:chgData name="Gordian, Selina" userId="f2e6ff90-8bf4-4bc8-bed9-6842e9e63bc5" providerId="ADAL" clId="{5AD48D0C-7BB8-45AD-A159-15EC338EC291}" dt="2025-05-29T17:46:40.109" v="4740" actId="14100"/>
        <pc:sldMkLst>
          <pc:docMk/>
          <pc:sldMk cId="446254069" sldId="269"/>
        </pc:sldMkLst>
        <pc:picChg chg="mod">
          <ac:chgData name="Gordian, Selina" userId="f2e6ff90-8bf4-4bc8-bed9-6842e9e63bc5" providerId="ADAL" clId="{5AD48D0C-7BB8-45AD-A159-15EC338EC291}" dt="2025-05-29T17:46:35.823" v="4738" actId="1076"/>
          <ac:picMkLst>
            <pc:docMk/>
            <pc:sldMk cId="446254069" sldId="269"/>
            <ac:picMk id="2" creationId="{A8835716-B8BE-4B40-B45C-7F7B6A4A483D}"/>
          </ac:picMkLst>
        </pc:picChg>
        <pc:picChg chg="add mod">
          <ac:chgData name="Gordian, Selina" userId="f2e6ff90-8bf4-4bc8-bed9-6842e9e63bc5" providerId="ADAL" clId="{5AD48D0C-7BB8-45AD-A159-15EC338EC291}" dt="2025-05-29T17:46:40.109" v="4740" actId="14100"/>
          <ac:picMkLst>
            <pc:docMk/>
            <pc:sldMk cId="446254069" sldId="269"/>
            <ac:picMk id="4" creationId="{1539DC6B-DA26-9CC2-9C49-3DBE21EC93AD}"/>
          </ac:picMkLst>
        </pc:picChg>
        <pc:picChg chg="del">
          <ac:chgData name="Gordian, Selina" userId="f2e6ff90-8bf4-4bc8-bed9-6842e9e63bc5" providerId="ADAL" clId="{5AD48D0C-7BB8-45AD-A159-15EC338EC291}" dt="2025-05-29T17:46:08.127" v="4734" actId="478"/>
          <ac:picMkLst>
            <pc:docMk/>
            <pc:sldMk cId="446254069" sldId="269"/>
            <ac:picMk id="5" creationId="{8D4BAB5B-99EC-742F-3738-BC89EDE92927}"/>
          </ac:picMkLst>
        </pc:picChg>
      </pc:sldChg>
      <pc:sldChg chg="modSp mod">
        <pc:chgData name="Gordian, Selina" userId="f2e6ff90-8bf4-4bc8-bed9-6842e9e63bc5" providerId="ADAL" clId="{5AD48D0C-7BB8-45AD-A159-15EC338EC291}" dt="2025-05-28T20:44:03.618" v="3552" actId="20577"/>
        <pc:sldMkLst>
          <pc:docMk/>
          <pc:sldMk cId="1458903948" sldId="275"/>
        </pc:sldMkLst>
        <pc:spChg chg="mod">
          <ac:chgData name="Gordian, Selina" userId="f2e6ff90-8bf4-4bc8-bed9-6842e9e63bc5" providerId="ADAL" clId="{5AD48D0C-7BB8-45AD-A159-15EC338EC291}" dt="2025-05-28T20:44:03.618" v="3552" actId="20577"/>
          <ac:spMkLst>
            <pc:docMk/>
            <pc:sldMk cId="1458903948" sldId="275"/>
            <ac:spMk id="7" creationId="{22B36703-C71A-1AD2-AACF-23AE16F2EC07}"/>
          </ac:spMkLst>
        </pc:spChg>
      </pc:sldChg>
      <pc:sldChg chg="modSp mod">
        <pc:chgData name="Gordian, Selina" userId="f2e6ff90-8bf4-4bc8-bed9-6842e9e63bc5" providerId="ADAL" clId="{5AD48D0C-7BB8-45AD-A159-15EC338EC291}" dt="2025-05-27T15:56:38.979" v="189" actId="12"/>
        <pc:sldMkLst>
          <pc:docMk/>
          <pc:sldMk cId="0" sldId="374"/>
        </pc:sldMkLst>
        <pc:spChg chg="mod">
          <ac:chgData name="Gordian, Selina" userId="f2e6ff90-8bf4-4bc8-bed9-6842e9e63bc5" providerId="ADAL" clId="{5AD48D0C-7BB8-45AD-A159-15EC338EC291}" dt="2025-05-27T15:56:38.979" v="189" actId="12"/>
          <ac:spMkLst>
            <pc:docMk/>
            <pc:sldMk cId="0" sldId="374"/>
            <ac:spMk id="10243" creationId="{00000000-0000-0000-0000-000000000000}"/>
          </ac:spMkLst>
        </pc:spChg>
      </pc:sldChg>
      <pc:sldChg chg="modSp mod">
        <pc:chgData name="Gordian, Selina" userId="f2e6ff90-8bf4-4bc8-bed9-6842e9e63bc5" providerId="ADAL" clId="{5AD48D0C-7BB8-45AD-A159-15EC338EC291}" dt="2025-05-28T20:03:47.591" v="3286" actId="20577"/>
        <pc:sldMkLst>
          <pc:docMk/>
          <pc:sldMk cId="0" sldId="377"/>
        </pc:sldMkLst>
        <pc:spChg chg="mod">
          <ac:chgData name="Gordian, Selina" userId="f2e6ff90-8bf4-4bc8-bed9-6842e9e63bc5" providerId="ADAL" clId="{5AD48D0C-7BB8-45AD-A159-15EC338EC291}" dt="2025-05-28T20:03:47.591" v="3286" actId="20577"/>
          <ac:spMkLst>
            <pc:docMk/>
            <pc:sldMk cId="0" sldId="377"/>
            <ac:spMk id="3" creationId="{00000000-0000-0000-0000-000000000000}"/>
          </ac:spMkLst>
        </pc:spChg>
      </pc:sldChg>
      <pc:sldChg chg="addSp modSp mod">
        <pc:chgData name="Gordian, Selina" userId="f2e6ff90-8bf4-4bc8-bed9-6842e9e63bc5" providerId="ADAL" clId="{5AD48D0C-7BB8-45AD-A159-15EC338EC291}" dt="2025-05-29T14:59:48.583" v="4728" actId="1076"/>
        <pc:sldMkLst>
          <pc:docMk/>
          <pc:sldMk cId="0" sldId="379"/>
        </pc:sldMkLst>
        <pc:spChg chg="add mod">
          <ac:chgData name="Gordian, Selina" userId="f2e6ff90-8bf4-4bc8-bed9-6842e9e63bc5" providerId="ADAL" clId="{5AD48D0C-7BB8-45AD-A159-15EC338EC291}" dt="2025-05-29T14:59:48.583" v="4728" actId="1076"/>
          <ac:spMkLst>
            <pc:docMk/>
            <pc:sldMk cId="0" sldId="379"/>
            <ac:spMk id="3" creationId="{AA99C34E-8AAB-D1A3-A1C3-4390A63E0622}"/>
          </ac:spMkLst>
        </pc:spChg>
        <pc:spChg chg="mod">
          <ac:chgData name="Gordian, Selina" userId="f2e6ff90-8bf4-4bc8-bed9-6842e9e63bc5" providerId="ADAL" clId="{5AD48D0C-7BB8-45AD-A159-15EC338EC291}" dt="2025-05-29T14:56:53.091" v="4659" actId="20577"/>
          <ac:spMkLst>
            <pc:docMk/>
            <pc:sldMk cId="0" sldId="379"/>
            <ac:spMk id="6" creationId="{F14C7261-7448-7B14-166E-D7D3A597FAAE}"/>
          </ac:spMkLst>
        </pc:spChg>
        <pc:spChg chg="mod">
          <ac:chgData name="Gordian, Selina" userId="f2e6ff90-8bf4-4bc8-bed9-6842e9e63bc5" providerId="ADAL" clId="{5AD48D0C-7BB8-45AD-A159-15EC338EC291}" dt="2025-05-29T14:59:31.566" v="4724"/>
          <ac:spMkLst>
            <pc:docMk/>
            <pc:sldMk cId="0" sldId="379"/>
            <ac:spMk id="10243" creationId="{00000000-0000-0000-0000-000000000000}"/>
          </ac:spMkLst>
        </pc:spChg>
      </pc:sldChg>
      <pc:sldChg chg="modSp mod">
        <pc:chgData name="Gordian, Selina" userId="f2e6ff90-8bf4-4bc8-bed9-6842e9e63bc5" providerId="ADAL" clId="{5AD48D0C-7BB8-45AD-A159-15EC338EC291}" dt="2025-05-28T20:22:51.974" v="3551" actId="20577"/>
        <pc:sldMkLst>
          <pc:docMk/>
          <pc:sldMk cId="0" sldId="381"/>
        </pc:sldMkLst>
        <pc:spChg chg="mod">
          <ac:chgData name="Gordian, Selina" userId="f2e6ff90-8bf4-4bc8-bed9-6842e9e63bc5" providerId="ADAL" clId="{5AD48D0C-7BB8-45AD-A159-15EC338EC291}" dt="2025-05-28T20:22:51.974" v="3551" actId="20577"/>
          <ac:spMkLst>
            <pc:docMk/>
            <pc:sldMk cId="0" sldId="381"/>
            <ac:spMk id="11266" creationId="{00000000-0000-0000-0000-000000000000}"/>
          </ac:spMkLst>
        </pc:spChg>
      </pc:sldChg>
      <pc:sldChg chg="addSp delSp modSp mod">
        <pc:chgData name="Gordian, Selina" userId="f2e6ff90-8bf4-4bc8-bed9-6842e9e63bc5" providerId="ADAL" clId="{5AD48D0C-7BB8-45AD-A159-15EC338EC291}" dt="2025-05-27T19:13:03.016" v="1178" actId="1076"/>
        <pc:sldMkLst>
          <pc:docMk/>
          <pc:sldMk cId="3763568614" sldId="395"/>
        </pc:sldMkLst>
        <pc:spChg chg="mod">
          <ac:chgData name="Gordian, Selina" userId="f2e6ff90-8bf4-4bc8-bed9-6842e9e63bc5" providerId="ADAL" clId="{5AD48D0C-7BB8-45AD-A159-15EC338EC291}" dt="2025-05-27T15:56:46.751" v="190" actId="12"/>
          <ac:spMkLst>
            <pc:docMk/>
            <pc:sldMk cId="3763568614" sldId="395"/>
            <ac:spMk id="6" creationId="{00000000-0000-0000-0000-000000000000}"/>
          </ac:spMkLst>
        </pc:spChg>
        <pc:picChg chg="add mod">
          <ac:chgData name="Gordian, Selina" userId="f2e6ff90-8bf4-4bc8-bed9-6842e9e63bc5" providerId="ADAL" clId="{5AD48D0C-7BB8-45AD-A159-15EC338EC291}" dt="2025-05-27T19:13:03.016" v="1178" actId="1076"/>
          <ac:picMkLst>
            <pc:docMk/>
            <pc:sldMk cId="3763568614" sldId="395"/>
            <ac:picMk id="7" creationId="{41A83DEC-7D79-0C85-7323-DC92381EE414}"/>
          </ac:picMkLst>
        </pc:picChg>
      </pc:sldChg>
      <pc:sldChg chg="addSp delSp modSp mod">
        <pc:chgData name="Gordian, Selina" userId="f2e6ff90-8bf4-4bc8-bed9-6842e9e63bc5" providerId="ADAL" clId="{5AD48D0C-7BB8-45AD-A159-15EC338EC291}" dt="2025-05-28T21:33:43.656" v="3953" actId="20577"/>
        <pc:sldMkLst>
          <pc:docMk/>
          <pc:sldMk cId="26754410" sldId="398"/>
        </pc:sldMkLst>
        <pc:spChg chg="mod">
          <ac:chgData name="Gordian, Selina" userId="f2e6ff90-8bf4-4bc8-bed9-6842e9e63bc5" providerId="ADAL" clId="{5AD48D0C-7BB8-45AD-A159-15EC338EC291}" dt="2025-05-28T21:33:43.656" v="3953" actId="20577"/>
          <ac:spMkLst>
            <pc:docMk/>
            <pc:sldMk cId="26754410" sldId="398"/>
            <ac:spMk id="9" creationId="{6252B58B-7C09-496E-8178-FC08B0BBB87E}"/>
          </ac:spMkLst>
        </pc:spChg>
        <pc:spChg chg="mod">
          <ac:chgData name="Gordian, Selina" userId="f2e6ff90-8bf4-4bc8-bed9-6842e9e63bc5" providerId="ADAL" clId="{5AD48D0C-7BB8-45AD-A159-15EC338EC291}" dt="2025-05-27T19:15:28.251" v="1220" actId="1037"/>
          <ac:spMkLst>
            <pc:docMk/>
            <pc:sldMk cId="26754410" sldId="398"/>
            <ac:spMk id="12" creationId="{FECFEE32-4B5A-4368-BB5B-84456BEA208E}"/>
          </ac:spMkLst>
        </pc:spChg>
        <pc:picChg chg="add mod ord">
          <ac:chgData name="Gordian, Selina" userId="f2e6ff90-8bf4-4bc8-bed9-6842e9e63bc5" providerId="ADAL" clId="{5AD48D0C-7BB8-45AD-A159-15EC338EC291}" dt="2025-05-27T19:14:44.103" v="1211" actId="1036"/>
          <ac:picMkLst>
            <pc:docMk/>
            <pc:sldMk cId="26754410" sldId="398"/>
            <ac:picMk id="3" creationId="{FDDA23A9-D4DE-0E21-190E-07121CDB1368}"/>
          </ac:picMkLst>
        </pc:picChg>
      </pc:sldChg>
      <pc:sldChg chg="addSp delSp modSp mod">
        <pc:chgData name="Gordian, Selina" userId="f2e6ff90-8bf4-4bc8-bed9-6842e9e63bc5" providerId="ADAL" clId="{5AD48D0C-7BB8-45AD-A159-15EC338EC291}" dt="2025-05-27T19:17:57.334" v="1241" actId="1076"/>
        <pc:sldMkLst>
          <pc:docMk/>
          <pc:sldMk cId="1969806026" sldId="399"/>
        </pc:sldMkLst>
        <pc:spChg chg="mod ord">
          <ac:chgData name="Gordian, Selina" userId="f2e6ff90-8bf4-4bc8-bed9-6842e9e63bc5" providerId="ADAL" clId="{5AD48D0C-7BB8-45AD-A159-15EC338EC291}" dt="2025-05-27T19:17:55.034" v="1240" actId="1076"/>
          <ac:spMkLst>
            <pc:docMk/>
            <pc:sldMk cId="1969806026" sldId="399"/>
            <ac:spMk id="12" creationId="{D3A3FB09-BA56-47DF-9471-D91BBB945D14}"/>
          </ac:spMkLst>
        </pc:spChg>
        <pc:spChg chg="mod ord">
          <ac:chgData name="Gordian, Selina" userId="f2e6ff90-8bf4-4bc8-bed9-6842e9e63bc5" providerId="ADAL" clId="{5AD48D0C-7BB8-45AD-A159-15EC338EC291}" dt="2025-05-27T19:17:57.334" v="1241" actId="1076"/>
          <ac:spMkLst>
            <pc:docMk/>
            <pc:sldMk cId="1969806026" sldId="399"/>
            <ac:spMk id="14" creationId="{61C8C7CD-0B14-455C-9A33-EB7A885411BE}"/>
          </ac:spMkLst>
        </pc:spChg>
        <pc:picChg chg="add mod ord modCrop">
          <ac:chgData name="Gordian, Selina" userId="f2e6ff90-8bf4-4bc8-bed9-6842e9e63bc5" providerId="ADAL" clId="{5AD48D0C-7BB8-45AD-A159-15EC338EC291}" dt="2025-05-27T19:17:52.333" v="1239" actId="1076"/>
          <ac:picMkLst>
            <pc:docMk/>
            <pc:sldMk cId="1969806026" sldId="399"/>
            <ac:picMk id="3" creationId="{8812987B-289B-083F-C251-EF19A5194FA5}"/>
          </ac:picMkLst>
        </pc:picChg>
      </pc:sldChg>
      <pc:sldChg chg="modSp mod">
        <pc:chgData name="Gordian, Selina" userId="f2e6ff90-8bf4-4bc8-bed9-6842e9e63bc5" providerId="ADAL" clId="{5AD48D0C-7BB8-45AD-A159-15EC338EC291}" dt="2025-05-27T15:56:55.383" v="192" actId="12"/>
        <pc:sldMkLst>
          <pc:docMk/>
          <pc:sldMk cId="3703181377" sldId="401"/>
        </pc:sldMkLst>
        <pc:spChg chg="mod">
          <ac:chgData name="Gordian, Selina" userId="f2e6ff90-8bf4-4bc8-bed9-6842e9e63bc5" providerId="ADAL" clId="{5AD48D0C-7BB8-45AD-A159-15EC338EC291}" dt="2025-05-27T15:56:55.383" v="192" actId="12"/>
          <ac:spMkLst>
            <pc:docMk/>
            <pc:sldMk cId="3703181377" sldId="401"/>
            <ac:spMk id="7" creationId="{7CC3A9A5-D179-4F32-8235-830EFBA55D70}"/>
          </ac:spMkLst>
        </pc:spChg>
      </pc:sldChg>
      <pc:sldChg chg="addSp delSp modSp mod">
        <pc:chgData name="Gordian, Selina" userId="f2e6ff90-8bf4-4bc8-bed9-6842e9e63bc5" providerId="ADAL" clId="{5AD48D0C-7BB8-45AD-A159-15EC338EC291}" dt="2025-05-27T19:14:21.077" v="1191" actId="14100"/>
        <pc:sldMkLst>
          <pc:docMk/>
          <pc:sldMk cId="1309770524" sldId="402"/>
        </pc:sldMkLst>
        <pc:spChg chg="mod">
          <ac:chgData name="Gordian, Selina" userId="f2e6ff90-8bf4-4bc8-bed9-6842e9e63bc5" providerId="ADAL" clId="{5AD48D0C-7BB8-45AD-A159-15EC338EC291}" dt="2025-05-27T15:57:04.713" v="193" actId="12"/>
          <ac:spMkLst>
            <pc:docMk/>
            <pc:sldMk cId="1309770524" sldId="402"/>
            <ac:spMk id="9" creationId="{B660B3F9-DDBA-4D43-BC21-0E80E8CB710B}"/>
          </ac:spMkLst>
        </pc:spChg>
        <pc:spChg chg="mod">
          <ac:chgData name="Gordian, Selina" userId="f2e6ff90-8bf4-4bc8-bed9-6842e9e63bc5" providerId="ADAL" clId="{5AD48D0C-7BB8-45AD-A159-15EC338EC291}" dt="2025-05-27T19:14:21.077" v="1191" actId="14100"/>
          <ac:spMkLst>
            <pc:docMk/>
            <pc:sldMk cId="1309770524" sldId="402"/>
            <ac:spMk id="10" creationId="{CC57DE42-685F-4EB3-AC40-30013076EF9F}"/>
          </ac:spMkLst>
        </pc:spChg>
        <pc:picChg chg="add mod ord modCrop">
          <ac:chgData name="Gordian, Selina" userId="f2e6ff90-8bf4-4bc8-bed9-6842e9e63bc5" providerId="ADAL" clId="{5AD48D0C-7BB8-45AD-A159-15EC338EC291}" dt="2025-05-27T19:14:07.265" v="1187" actId="170"/>
          <ac:picMkLst>
            <pc:docMk/>
            <pc:sldMk cId="1309770524" sldId="402"/>
            <ac:picMk id="4" creationId="{7F7CF764-2CA1-0790-9404-5D9C6E167DDD}"/>
          </ac:picMkLst>
        </pc:picChg>
      </pc:sldChg>
      <pc:sldChg chg="modSp del mod">
        <pc:chgData name="Gordian, Selina" userId="f2e6ff90-8bf4-4bc8-bed9-6842e9e63bc5" providerId="ADAL" clId="{5AD48D0C-7BB8-45AD-A159-15EC338EC291}" dt="2025-05-29T15:00:24.685" v="4729" actId="47"/>
        <pc:sldMkLst>
          <pc:docMk/>
          <pc:sldMk cId="1257237225" sldId="406"/>
        </pc:sldMkLst>
      </pc:sldChg>
      <pc:sldChg chg="delSp modSp mod ord">
        <pc:chgData name="Gordian, Selina" userId="f2e6ff90-8bf4-4bc8-bed9-6842e9e63bc5" providerId="ADAL" clId="{5AD48D0C-7BB8-45AD-A159-15EC338EC291}" dt="2025-05-29T00:59:55.065" v="4599"/>
        <pc:sldMkLst>
          <pc:docMk/>
          <pc:sldMk cId="1716427293" sldId="410"/>
        </pc:sldMkLst>
        <pc:spChg chg="del">
          <ac:chgData name="Gordian, Selina" userId="f2e6ff90-8bf4-4bc8-bed9-6842e9e63bc5" providerId="ADAL" clId="{5AD48D0C-7BB8-45AD-A159-15EC338EC291}" dt="2025-05-28T21:42:31.040" v="3954" actId="478"/>
          <ac:spMkLst>
            <pc:docMk/>
            <pc:sldMk cId="1716427293" sldId="410"/>
            <ac:spMk id="8" creationId="{4E63A229-6987-8CE9-9C67-AED931CF4DC7}"/>
          </ac:spMkLst>
        </pc:spChg>
        <pc:spChg chg="mod">
          <ac:chgData name="Gordian, Selina" userId="f2e6ff90-8bf4-4bc8-bed9-6842e9e63bc5" providerId="ADAL" clId="{5AD48D0C-7BB8-45AD-A159-15EC338EC291}" dt="2025-05-28T21:42:35.314" v="3955" actId="1076"/>
          <ac:spMkLst>
            <pc:docMk/>
            <pc:sldMk cId="1716427293" sldId="410"/>
            <ac:spMk id="9" creationId="{A9F56489-E4D2-0DAE-52D9-9142F8CDEFD5}"/>
          </ac:spMkLst>
        </pc:spChg>
      </pc:sldChg>
      <pc:sldChg chg="modSp mod ord">
        <pc:chgData name="Gordian, Selina" userId="f2e6ff90-8bf4-4bc8-bed9-6842e9e63bc5" providerId="ADAL" clId="{5AD48D0C-7BB8-45AD-A159-15EC338EC291}" dt="2025-05-28T20:20:24.749" v="3526"/>
        <pc:sldMkLst>
          <pc:docMk/>
          <pc:sldMk cId="2230378485" sldId="413"/>
        </pc:sldMkLst>
        <pc:spChg chg="mod">
          <ac:chgData name="Gordian, Selina" userId="f2e6ff90-8bf4-4bc8-bed9-6842e9e63bc5" providerId="ADAL" clId="{5AD48D0C-7BB8-45AD-A159-15EC338EC291}" dt="2025-05-28T20:04:10.801" v="3299" actId="20577"/>
          <ac:spMkLst>
            <pc:docMk/>
            <pc:sldMk cId="2230378485" sldId="413"/>
            <ac:spMk id="3" creationId="{00000000-0000-0000-0000-000000000000}"/>
          </ac:spMkLst>
        </pc:spChg>
      </pc:sldChg>
      <pc:sldChg chg="modSp mod ord modAnim">
        <pc:chgData name="Gordian, Selina" userId="f2e6ff90-8bf4-4bc8-bed9-6842e9e63bc5" providerId="ADAL" clId="{5AD48D0C-7BB8-45AD-A159-15EC338EC291}" dt="2025-05-28T20:20:24.749" v="3526"/>
        <pc:sldMkLst>
          <pc:docMk/>
          <pc:sldMk cId="3150939073" sldId="415"/>
        </pc:sldMkLst>
        <pc:spChg chg="mod">
          <ac:chgData name="Gordian, Selina" userId="f2e6ff90-8bf4-4bc8-bed9-6842e9e63bc5" providerId="ADAL" clId="{5AD48D0C-7BB8-45AD-A159-15EC338EC291}" dt="2025-05-27T15:31:20.687" v="40" actId="20577"/>
          <ac:spMkLst>
            <pc:docMk/>
            <pc:sldMk cId="3150939073" sldId="415"/>
            <ac:spMk id="7" creationId="{BB3C3650-D047-BDB5-0F06-1159BC2D6F99}"/>
          </ac:spMkLst>
        </pc:spChg>
        <pc:spChg chg="mod">
          <ac:chgData name="Gordian, Selina" userId="f2e6ff90-8bf4-4bc8-bed9-6842e9e63bc5" providerId="ADAL" clId="{5AD48D0C-7BB8-45AD-A159-15EC338EC291}" dt="2025-05-27T15:31:52.607" v="70" actId="1038"/>
          <ac:spMkLst>
            <pc:docMk/>
            <pc:sldMk cId="3150939073" sldId="415"/>
            <ac:spMk id="8" creationId="{8BBEA44F-1776-3E66-58BF-4B3FDE199599}"/>
          </ac:spMkLst>
        </pc:spChg>
        <pc:picChg chg="mod">
          <ac:chgData name="Gordian, Selina" userId="f2e6ff90-8bf4-4bc8-bed9-6842e9e63bc5" providerId="ADAL" clId="{5AD48D0C-7BB8-45AD-A159-15EC338EC291}" dt="2025-05-27T15:33:17.820" v="138" actId="1076"/>
          <ac:picMkLst>
            <pc:docMk/>
            <pc:sldMk cId="3150939073" sldId="415"/>
            <ac:picMk id="2" creationId="{8875BF01-D749-AC21-FFBD-C724E874F8D1}"/>
          </ac:picMkLst>
        </pc:picChg>
        <pc:picChg chg="mod">
          <ac:chgData name="Gordian, Selina" userId="f2e6ff90-8bf4-4bc8-bed9-6842e9e63bc5" providerId="ADAL" clId="{5AD48D0C-7BB8-45AD-A159-15EC338EC291}" dt="2025-05-27T15:32:19.429" v="112" actId="1035"/>
          <ac:picMkLst>
            <pc:docMk/>
            <pc:sldMk cId="3150939073" sldId="415"/>
            <ac:picMk id="10" creationId="{045E65CB-3A40-104C-429B-1B1BBB2571D1}"/>
          </ac:picMkLst>
        </pc:picChg>
      </pc:sldChg>
      <pc:sldChg chg="modSp mod ord">
        <pc:chgData name="Gordian, Selina" userId="f2e6ff90-8bf4-4bc8-bed9-6842e9e63bc5" providerId="ADAL" clId="{5AD48D0C-7BB8-45AD-A159-15EC338EC291}" dt="2025-05-29T17:01:17.950" v="4731" actId="20577"/>
        <pc:sldMkLst>
          <pc:docMk/>
          <pc:sldMk cId="3476693289" sldId="416"/>
        </pc:sldMkLst>
        <pc:spChg chg="mod">
          <ac:chgData name="Gordian, Selina" userId="f2e6ff90-8bf4-4bc8-bed9-6842e9e63bc5" providerId="ADAL" clId="{5AD48D0C-7BB8-45AD-A159-15EC338EC291}" dt="2025-05-29T17:01:17.950" v="4731" actId="20577"/>
          <ac:spMkLst>
            <pc:docMk/>
            <pc:sldMk cId="3476693289" sldId="416"/>
            <ac:spMk id="3" creationId="{00000000-0000-0000-0000-000000000000}"/>
          </ac:spMkLst>
        </pc:spChg>
        <pc:spChg chg="mod">
          <ac:chgData name="Gordian, Selina" userId="f2e6ff90-8bf4-4bc8-bed9-6842e9e63bc5" providerId="ADAL" clId="{5AD48D0C-7BB8-45AD-A159-15EC338EC291}" dt="2025-05-28T19:06:13.296" v="1316" actId="20577"/>
          <ac:spMkLst>
            <pc:docMk/>
            <pc:sldMk cId="3476693289" sldId="416"/>
            <ac:spMk id="5" creationId="{D87E4C59-7CC0-FBFD-143A-295BAEAE504F}"/>
          </ac:spMkLst>
        </pc:spChg>
        <pc:spChg chg="mod">
          <ac:chgData name="Gordian, Selina" userId="f2e6ff90-8bf4-4bc8-bed9-6842e9e63bc5" providerId="ADAL" clId="{5AD48D0C-7BB8-45AD-A159-15EC338EC291}" dt="2025-05-28T20:17:38.945" v="3519" actId="1076"/>
          <ac:spMkLst>
            <pc:docMk/>
            <pc:sldMk cId="3476693289" sldId="416"/>
            <ac:spMk id="6" creationId="{3FEE5B58-F6DF-0C32-F4CC-CE5C49F13386}"/>
          </ac:spMkLst>
        </pc:spChg>
      </pc:sldChg>
      <pc:sldChg chg="addSp modSp mod">
        <pc:chgData name="Gordian, Selina" userId="f2e6ff90-8bf4-4bc8-bed9-6842e9e63bc5" providerId="ADAL" clId="{5AD48D0C-7BB8-45AD-A159-15EC338EC291}" dt="2025-05-27T15:55:52.818" v="178" actId="20577"/>
        <pc:sldMkLst>
          <pc:docMk/>
          <pc:sldMk cId="1427506169" sldId="417"/>
        </pc:sldMkLst>
        <pc:spChg chg="mod">
          <ac:chgData name="Gordian, Selina" userId="f2e6ff90-8bf4-4bc8-bed9-6842e9e63bc5" providerId="ADAL" clId="{5AD48D0C-7BB8-45AD-A159-15EC338EC291}" dt="2025-05-27T15:53:50.089" v="156" actId="14100"/>
          <ac:spMkLst>
            <pc:docMk/>
            <pc:sldMk cId="1427506169" sldId="417"/>
            <ac:spMk id="3" creationId="{6B26DDAC-CB95-979E-7A84-25DDFAAFB606}"/>
          </ac:spMkLst>
        </pc:spChg>
        <pc:spChg chg="add mod">
          <ac:chgData name="Gordian, Selina" userId="f2e6ff90-8bf4-4bc8-bed9-6842e9e63bc5" providerId="ADAL" clId="{5AD48D0C-7BB8-45AD-A159-15EC338EC291}" dt="2025-05-27T15:55:52.818" v="178" actId="20577"/>
          <ac:spMkLst>
            <pc:docMk/>
            <pc:sldMk cId="1427506169" sldId="417"/>
            <ac:spMk id="5" creationId="{73C76D03-1691-7AF1-7DEA-E10769852EF5}"/>
          </ac:spMkLst>
        </pc:spChg>
      </pc:sldChg>
      <pc:sldChg chg="addSp modSp add mod">
        <pc:chgData name="Gordian, Selina" userId="f2e6ff90-8bf4-4bc8-bed9-6842e9e63bc5" providerId="ADAL" clId="{5AD48D0C-7BB8-45AD-A159-15EC338EC291}" dt="2025-05-27T19:07:39.675" v="1171" actId="1076"/>
        <pc:sldMkLst>
          <pc:docMk/>
          <pc:sldMk cId="1452958106" sldId="419"/>
        </pc:sldMkLst>
        <pc:spChg chg="mod">
          <ac:chgData name="Gordian, Selina" userId="f2e6ff90-8bf4-4bc8-bed9-6842e9e63bc5" providerId="ADAL" clId="{5AD48D0C-7BB8-45AD-A159-15EC338EC291}" dt="2025-05-27T18:30:39.322" v="1051" actId="20577"/>
          <ac:spMkLst>
            <pc:docMk/>
            <pc:sldMk cId="1452958106" sldId="419"/>
            <ac:spMk id="3" creationId="{27FA2E2D-93D1-E41B-6ED7-E748FBDA4E45}"/>
          </ac:spMkLst>
        </pc:spChg>
        <pc:spChg chg="mod">
          <ac:chgData name="Gordian, Selina" userId="f2e6ff90-8bf4-4bc8-bed9-6842e9e63bc5" providerId="ADAL" clId="{5AD48D0C-7BB8-45AD-A159-15EC338EC291}" dt="2025-05-27T16:16:08.988" v="223" actId="20577"/>
          <ac:spMkLst>
            <pc:docMk/>
            <pc:sldMk cId="1452958106" sldId="419"/>
            <ac:spMk id="6" creationId="{3A184135-654C-10F6-E7EC-91711C98EED0}"/>
          </ac:spMkLst>
        </pc:spChg>
        <pc:spChg chg="add mod">
          <ac:chgData name="Gordian, Selina" userId="f2e6ff90-8bf4-4bc8-bed9-6842e9e63bc5" providerId="ADAL" clId="{5AD48D0C-7BB8-45AD-A159-15EC338EC291}" dt="2025-05-27T19:07:39.675" v="1171" actId="1076"/>
          <ac:spMkLst>
            <pc:docMk/>
            <pc:sldMk cId="1452958106" sldId="419"/>
            <ac:spMk id="7" creationId="{C5AC03D6-5879-F9B1-975E-873E9B66602D}"/>
          </ac:spMkLst>
        </pc:spChg>
        <pc:grpChg chg="add mod">
          <ac:chgData name="Gordian, Selina" userId="f2e6ff90-8bf4-4bc8-bed9-6842e9e63bc5" providerId="ADAL" clId="{5AD48D0C-7BB8-45AD-A159-15EC338EC291}" dt="2025-05-27T16:18:22.014" v="265" actId="1076"/>
          <ac:grpSpMkLst>
            <pc:docMk/>
            <pc:sldMk cId="1452958106" sldId="419"/>
            <ac:grpSpMk id="8" creationId="{794AF99A-A4D6-65BB-D854-05FDC8C03F33}"/>
          </ac:grpSpMkLst>
        </pc:grpChg>
        <pc:picChg chg="mod">
          <ac:chgData name="Gordian, Selina" userId="f2e6ff90-8bf4-4bc8-bed9-6842e9e63bc5" providerId="ADAL" clId="{5AD48D0C-7BB8-45AD-A159-15EC338EC291}" dt="2025-05-27T16:17:19.474" v="250" actId="1076"/>
          <ac:picMkLst>
            <pc:docMk/>
            <pc:sldMk cId="1452958106" sldId="419"/>
            <ac:picMk id="2" creationId="{8C47445C-D66A-69C0-2AF2-221FC967B213}"/>
          </ac:picMkLst>
        </pc:picChg>
        <pc:picChg chg="add mod modCrop">
          <ac:chgData name="Gordian, Selina" userId="f2e6ff90-8bf4-4bc8-bed9-6842e9e63bc5" providerId="ADAL" clId="{5AD48D0C-7BB8-45AD-A159-15EC338EC291}" dt="2025-05-27T18:30:23.807" v="1045" actId="1076"/>
          <ac:picMkLst>
            <pc:docMk/>
            <pc:sldMk cId="1452958106" sldId="419"/>
            <ac:picMk id="5" creationId="{2A50903C-E868-9180-0E2D-99347A3D5659}"/>
          </ac:picMkLst>
        </pc:picChg>
      </pc:sldChg>
      <pc:sldChg chg="addSp modSp add mod">
        <pc:chgData name="Gordian, Selina" userId="f2e6ff90-8bf4-4bc8-bed9-6842e9e63bc5" providerId="ADAL" clId="{5AD48D0C-7BB8-45AD-A159-15EC338EC291}" dt="2025-05-29T17:02:29.580" v="4733" actId="20577"/>
        <pc:sldMkLst>
          <pc:docMk/>
          <pc:sldMk cId="1147620534" sldId="420"/>
        </pc:sldMkLst>
        <pc:spChg chg="mod">
          <ac:chgData name="Gordian, Selina" userId="f2e6ff90-8bf4-4bc8-bed9-6842e9e63bc5" providerId="ADAL" clId="{5AD48D0C-7BB8-45AD-A159-15EC338EC291}" dt="2025-05-29T17:02:29.580" v="4733" actId="20577"/>
          <ac:spMkLst>
            <pc:docMk/>
            <pc:sldMk cId="1147620534" sldId="420"/>
            <ac:spMk id="3" creationId="{F378C709-7A7D-CC13-73F6-640D9605B2EF}"/>
          </ac:spMkLst>
        </pc:spChg>
        <pc:spChg chg="add mod">
          <ac:chgData name="Gordian, Selina" userId="f2e6ff90-8bf4-4bc8-bed9-6842e9e63bc5" providerId="ADAL" clId="{5AD48D0C-7BB8-45AD-A159-15EC338EC291}" dt="2025-05-27T16:23:53.188" v="389" actId="1582"/>
          <ac:spMkLst>
            <pc:docMk/>
            <pc:sldMk cId="1147620534" sldId="420"/>
            <ac:spMk id="4" creationId="{0C08B666-4367-368E-01C1-9F5282212660}"/>
          </ac:spMkLst>
        </pc:spChg>
        <pc:spChg chg="mod">
          <ac:chgData name="Gordian, Selina" userId="f2e6ff90-8bf4-4bc8-bed9-6842e9e63bc5" providerId="ADAL" clId="{5AD48D0C-7BB8-45AD-A159-15EC338EC291}" dt="2025-05-27T16:23:31.434" v="385" actId="20577"/>
          <ac:spMkLst>
            <pc:docMk/>
            <pc:sldMk cId="1147620534" sldId="420"/>
            <ac:spMk id="6" creationId="{1755D97A-75D6-B0A4-B96C-A6B4A972A7A7}"/>
          </ac:spMkLst>
        </pc:spChg>
        <pc:picChg chg="mod modCrop">
          <ac:chgData name="Gordian, Selina" userId="f2e6ff90-8bf4-4bc8-bed9-6842e9e63bc5" providerId="ADAL" clId="{5AD48D0C-7BB8-45AD-A159-15EC338EC291}" dt="2025-05-27T16:22:40.764" v="339" actId="1076"/>
          <ac:picMkLst>
            <pc:docMk/>
            <pc:sldMk cId="1147620534" sldId="420"/>
            <ac:picMk id="5" creationId="{228975D4-2407-74C5-0730-65E8983349B8}"/>
          </ac:picMkLst>
        </pc:picChg>
      </pc:sldChg>
      <pc:sldChg chg="modSp add mod ord">
        <pc:chgData name="Gordian, Selina" userId="f2e6ff90-8bf4-4bc8-bed9-6842e9e63bc5" providerId="ADAL" clId="{5AD48D0C-7BB8-45AD-A159-15EC338EC291}" dt="2025-05-28T19:48:55.129" v="2333" actId="20577"/>
        <pc:sldMkLst>
          <pc:docMk/>
          <pc:sldMk cId="2597430420" sldId="421"/>
        </pc:sldMkLst>
        <pc:spChg chg="mod">
          <ac:chgData name="Gordian, Selina" userId="f2e6ff90-8bf4-4bc8-bed9-6842e9e63bc5" providerId="ADAL" clId="{5AD48D0C-7BB8-45AD-A159-15EC338EC291}" dt="2025-05-28T19:48:55.129" v="2333" actId="20577"/>
          <ac:spMkLst>
            <pc:docMk/>
            <pc:sldMk cId="2597430420" sldId="421"/>
            <ac:spMk id="3" creationId="{6570F366-8CB5-C97D-DAE9-A9A7EC03BC49}"/>
          </ac:spMkLst>
        </pc:spChg>
      </pc:sldChg>
      <pc:sldChg chg="modSp add mod ord">
        <pc:chgData name="Gordian, Selina" userId="f2e6ff90-8bf4-4bc8-bed9-6842e9e63bc5" providerId="ADAL" clId="{5AD48D0C-7BB8-45AD-A159-15EC338EC291}" dt="2025-05-28T21:12:19.930" v="3825" actId="20577"/>
        <pc:sldMkLst>
          <pc:docMk/>
          <pc:sldMk cId="3868425893" sldId="422"/>
        </pc:sldMkLst>
        <pc:spChg chg="mod">
          <ac:chgData name="Gordian, Selina" userId="f2e6ff90-8bf4-4bc8-bed9-6842e9e63bc5" providerId="ADAL" clId="{5AD48D0C-7BB8-45AD-A159-15EC338EC291}" dt="2025-05-28T21:12:19.930" v="3825" actId="20577"/>
          <ac:spMkLst>
            <pc:docMk/>
            <pc:sldMk cId="3868425893" sldId="422"/>
            <ac:spMk id="3" creationId="{4F8FF49C-36D6-8BC6-88FA-2ACA35328233}"/>
          </ac:spMkLst>
        </pc:spChg>
        <pc:spChg chg="mod">
          <ac:chgData name="Gordian, Selina" userId="f2e6ff90-8bf4-4bc8-bed9-6842e9e63bc5" providerId="ADAL" clId="{5AD48D0C-7BB8-45AD-A159-15EC338EC291}" dt="2025-05-28T19:18:27.721" v="1508" actId="20577"/>
          <ac:spMkLst>
            <pc:docMk/>
            <pc:sldMk cId="3868425893" sldId="422"/>
            <ac:spMk id="6" creationId="{9D18FD43-0ED2-FFA6-1AD6-EC75DA426FB0}"/>
          </ac:spMkLst>
        </pc:spChg>
      </pc:sldChg>
      <pc:sldChg chg="modSp add mod ord">
        <pc:chgData name="Gordian, Selina" userId="f2e6ff90-8bf4-4bc8-bed9-6842e9e63bc5" providerId="ADAL" clId="{5AD48D0C-7BB8-45AD-A159-15EC338EC291}" dt="2025-05-28T19:14:36.641" v="1367" actId="20577"/>
        <pc:sldMkLst>
          <pc:docMk/>
          <pc:sldMk cId="3302520063" sldId="423"/>
        </pc:sldMkLst>
        <pc:spChg chg="mod">
          <ac:chgData name="Gordian, Selina" userId="f2e6ff90-8bf4-4bc8-bed9-6842e9e63bc5" providerId="ADAL" clId="{5AD48D0C-7BB8-45AD-A159-15EC338EC291}" dt="2025-05-28T19:14:36.641" v="1367" actId="20577"/>
          <ac:spMkLst>
            <pc:docMk/>
            <pc:sldMk cId="3302520063" sldId="423"/>
            <ac:spMk id="12" creationId="{DB326E44-4506-AD23-D309-B9C0CDC4EFB8}"/>
          </ac:spMkLst>
        </pc:spChg>
      </pc:sldChg>
      <pc:sldChg chg="add del">
        <pc:chgData name="Gordian, Selina" userId="f2e6ff90-8bf4-4bc8-bed9-6842e9e63bc5" providerId="ADAL" clId="{5AD48D0C-7BB8-45AD-A159-15EC338EC291}" dt="2025-05-28T19:59:12.601" v="3171" actId="47"/>
        <pc:sldMkLst>
          <pc:docMk/>
          <pc:sldMk cId="2923749185" sldId="424"/>
        </pc:sldMkLst>
      </pc:sldChg>
      <pc:sldChg chg="modSp add mod ord">
        <pc:chgData name="Gordian, Selina" userId="f2e6ff90-8bf4-4bc8-bed9-6842e9e63bc5" providerId="ADAL" clId="{5AD48D0C-7BB8-45AD-A159-15EC338EC291}" dt="2025-05-28T20:20:24.749" v="3526"/>
        <pc:sldMkLst>
          <pc:docMk/>
          <pc:sldMk cId="377323941" sldId="425"/>
        </pc:sldMkLst>
        <pc:spChg chg="mod">
          <ac:chgData name="Gordian, Selina" userId="f2e6ff90-8bf4-4bc8-bed9-6842e9e63bc5" providerId="ADAL" clId="{5AD48D0C-7BB8-45AD-A159-15EC338EC291}" dt="2025-05-28T19:40:17.623" v="2168" actId="20577"/>
          <ac:spMkLst>
            <pc:docMk/>
            <pc:sldMk cId="377323941" sldId="425"/>
            <ac:spMk id="12" creationId="{6740DA39-4BE8-79F5-10D4-F11447F9061C}"/>
          </ac:spMkLst>
        </pc:spChg>
      </pc:sldChg>
      <pc:sldChg chg="modSp add mod ord">
        <pc:chgData name="Gordian, Selina" userId="f2e6ff90-8bf4-4bc8-bed9-6842e9e63bc5" providerId="ADAL" clId="{5AD48D0C-7BB8-45AD-A159-15EC338EC291}" dt="2025-05-28T20:20:56.202" v="3550" actId="20577"/>
        <pc:sldMkLst>
          <pc:docMk/>
          <pc:sldMk cId="305214040" sldId="426"/>
        </pc:sldMkLst>
        <pc:spChg chg="mod">
          <ac:chgData name="Gordian, Selina" userId="f2e6ff90-8bf4-4bc8-bed9-6842e9e63bc5" providerId="ADAL" clId="{5AD48D0C-7BB8-45AD-A159-15EC338EC291}" dt="2025-05-28T20:20:56.202" v="3550" actId="20577"/>
          <ac:spMkLst>
            <pc:docMk/>
            <pc:sldMk cId="305214040" sldId="426"/>
            <ac:spMk id="12" creationId="{0C56A33D-7400-2A08-F8B4-CC9CD2189D09}"/>
          </ac:spMkLst>
        </pc:spChg>
      </pc:sldChg>
      <pc:sldChg chg="add del ord">
        <pc:chgData name="Gordian, Selina" userId="f2e6ff90-8bf4-4bc8-bed9-6842e9e63bc5" providerId="ADAL" clId="{5AD48D0C-7BB8-45AD-A159-15EC338EC291}" dt="2025-05-28T20:19:46.412" v="3524" actId="2890"/>
        <pc:sldMkLst>
          <pc:docMk/>
          <pc:sldMk cId="3675567147" sldId="426"/>
        </pc:sldMkLst>
      </pc:sldChg>
      <pc:sldChg chg="addSp delSp modSp add mod">
        <pc:chgData name="Gordian, Selina" userId="f2e6ff90-8bf4-4bc8-bed9-6842e9e63bc5" providerId="ADAL" clId="{5AD48D0C-7BB8-45AD-A159-15EC338EC291}" dt="2025-05-29T17:52:14.585" v="4741" actId="14100"/>
        <pc:sldMkLst>
          <pc:docMk/>
          <pc:sldMk cId="2524255415" sldId="427"/>
        </pc:sldMkLst>
        <pc:spChg chg="add mod">
          <ac:chgData name="Gordian, Selina" userId="f2e6ff90-8bf4-4bc8-bed9-6842e9e63bc5" providerId="ADAL" clId="{5AD48D0C-7BB8-45AD-A159-15EC338EC291}" dt="2025-05-29T17:52:14.585" v="4741" actId="14100"/>
          <ac:spMkLst>
            <pc:docMk/>
            <pc:sldMk cId="2524255415" sldId="427"/>
            <ac:spMk id="7" creationId="{9A3FF989-804A-FD61-F5CA-6D55967F50C6}"/>
          </ac:spMkLst>
        </pc:spChg>
        <pc:spChg chg="add mod">
          <ac:chgData name="Gordian, Selina" userId="f2e6ff90-8bf4-4bc8-bed9-6842e9e63bc5" providerId="ADAL" clId="{5AD48D0C-7BB8-45AD-A159-15EC338EC291}" dt="2025-05-29T00:59:06.683" v="4580" actId="1076"/>
          <ac:spMkLst>
            <pc:docMk/>
            <pc:sldMk cId="2524255415" sldId="427"/>
            <ac:spMk id="8" creationId="{14F386C3-0AA0-3541-3644-4CD9FCAD58D3}"/>
          </ac:spMkLst>
        </pc:spChg>
        <pc:spChg chg="mod">
          <ac:chgData name="Gordian, Selina" userId="f2e6ff90-8bf4-4bc8-bed9-6842e9e63bc5" providerId="ADAL" clId="{5AD48D0C-7BB8-45AD-A159-15EC338EC291}" dt="2025-05-28T23:49:49.176" v="4137" actId="20577"/>
          <ac:spMkLst>
            <pc:docMk/>
            <pc:sldMk cId="2524255415" sldId="427"/>
            <ac:spMk id="10" creationId="{79C31A71-E512-55CC-00B4-63274A7D6CCA}"/>
          </ac:spMkLst>
        </pc:spChg>
        <pc:grpChg chg="add del mod">
          <ac:chgData name="Gordian, Selina" userId="f2e6ff90-8bf4-4bc8-bed9-6842e9e63bc5" providerId="ADAL" clId="{5AD48D0C-7BB8-45AD-A159-15EC338EC291}" dt="2025-05-28T23:49:04.941" v="4123" actId="165"/>
          <ac:grpSpMkLst>
            <pc:docMk/>
            <pc:sldMk cId="2524255415" sldId="427"/>
            <ac:grpSpMk id="3" creationId="{47CF8068-A3E6-F96A-A5FE-6235D0E18DC5}"/>
          </ac:grpSpMkLst>
        </pc:grpChg>
        <pc:grpChg chg="add del mod">
          <ac:chgData name="Gordian, Selina" userId="f2e6ff90-8bf4-4bc8-bed9-6842e9e63bc5" providerId="ADAL" clId="{5AD48D0C-7BB8-45AD-A159-15EC338EC291}" dt="2025-05-28T23:51:25.613" v="4206" actId="165"/>
          <ac:grpSpMkLst>
            <pc:docMk/>
            <pc:sldMk cId="2524255415" sldId="427"/>
            <ac:grpSpMk id="5" creationId="{2C30A2D6-4767-CB8A-655E-51A314BB4CAC}"/>
          </ac:grpSpMkLst>
        </pc:grpChg>
        <pc:grpChg chg="add mod">
          <ac:chgData name="Gordian, Selina" userId="f2e6ff90-8bf4-4bc8-bed9-6842e9e63bc5" providerId="ADAL" clId="{5AD48D0C-7BB8-45AD-A159-15EC338EC291}" dt="2025-05-29T00:54:33.476" v="4239" actId="1076"/>
          <ac:grpSpMkLst>
            <pc:docMk/>
            <pc:sldMk cId="2524255415" sldId="427"/>
            <ac:grpSpMk id="6" creationId="{02F84025-333B-8951-207B-73061CB7CE5D}"/>
          </ac:grpSpMkLst>
        </pc:grpChg>
        <pc:picChg chg="mod">
          <ac:chgData name="Gordian, Selina" userId="f2e6ff90-8bf4-4bc8-bed9-6842e9e63bc5" providerId="ADAL" clId="{5AD48D0C-7BB8-45AD-A159-15EC338EC291}" dt="2025-05-29T00:59:03.097" v="4579" actId="1076"/>
          <ac:picMkLst>
            <pc:docMk/>
            <pc:sldMk cId="2524255415" sldId="427"/>
            <ac:picMk id="2" creationId="{0B668219-F3B0-AB73-BEC6-AE120D729671}"/>
          </ac:picMkLst>
        </pc:picChg>
        <pc:picChg chg="del">
          <ac:chgData name="Gordian, Selina" userId="f2e6ff90-8bf4-4bc8-bed9-6842e9e63bc5" providerId="ADAL" clId="{5AD48D0C-7BB8-45AD-A159-15EC338EC291}" dt="2025-05-28T21:42:44.158" v="3957" actId="478"/>
          <ac:picMkLst>
            <pc:docMk/>
            <pc:sldMk cId="2524255415" sldId="427"/>
            <ac:picMk id="4" creationId="{2EB3EEFA-A635-2D89-D700-B45307A52247}"/>
          </ac:picMkLst>
        </pc:picChg>
        <pc:picChg chg="del">
          <ac:chgData name="Gordian, Selina" userId="f2e6ff90-8bf4-4bc8-bed9-6842e9e63bc5" providerId="ADAL" clId="{5AD48D0C-7BB8-45AD-A159-15EC338EC291}" dt="2025-05-28T21:42:44.158" v="3957" actId="478"/>
          <ac:picMkLst>
            <pc:docMk/>
            <pc:sldMk cId="2524255415" sldId="427"/>
            <ac:picMk id="11" creationId="{A6B301CB-3B49-2BD2-5CA8-F1D770FA8E6B}"/>
          </ac:picMkLst>
        </pc:picChg>
        <pc:picChg chg="add del mod">
          <ac:chgData name="Gordian, Selina" userId="f2e6ff90-8bf4-4bc8-bed9-6842e9e63bc5" providerId="ADAL" clId="{5AD48D0C-7BB8-45AD-A159-15EC338EC291}" dt="2025-05-28T23:39:58.938" v="4048" actId="478"/>
          <ac:picMkLst>
            <pc:docMk/>
            <pc:sldMk cId="2524255415" sldId="427"/>
            <ac:picMk id="1026" creationId="{C3CF17E8-481C-CD02-383C-9E1D2D7259AC}"/>
          </ac:picMkLst>
        </pc:picChg>
        <pc:picChg chg="add del mod">
          <ac:chgData name="Gordian, Selina" userId="f2e6ff90-8bf4-4bc8-bed9-6842e9e63bc5" providerId="ADAL" clId="{5AD48D0C-7BB8-45AD-A159-15EC338EC291}" dt="2025-05-28T22:58:49.763" v="4007" actId="478"/>
          <ac:picMkLst>
            <pc:docMk/>
            <pc:sldMk cId="2524255415" sldId="427"/>
            <ac:picMk id="1028" creationId="{F4C36A9B-DE90-DC00-B9EF-2DDBF2A3B6B5}"/>
          </ac:picMkLst>
        </pc:picChg>
        <pc:picChg chg="add mod topLvl">
          <ac:chgData name="Gordian, Selina" userId="f2e6ff90-8bf4-4bc8-bed9-6842e9e63bc5" providerId="ADAL" clId="{5AD48D0C-7BB8-45AD-A159-15EC338EC291}" dt="2025-05-29T00:54:33.476" v="4239" actId="1076"/>
          <ac:picMkLst>
            <pc:docMk/>
            <pc:sldMk cId="2524255415" sldId="427"/>
            <ac:picMk id="1030" creationId="{532BA14C-A27C-7B13-9FE0-120B89C9EEE2}"/>
          </ac:picMkLst>
        </pc:picChg>
        <pc:picChg chg="add del">
          <ac:chgData name="Gordian, Selina" userId="f2e6ff90-8bf4-4bc8-bed9-6842e9e63bc5" providerId="ADAL" clId="{5AD48D0C-7BB8-45AD-A159-15EC338EC291}" dt="2025-05-28T23:39:43.118" v="4045" actId="478"/>
          <ac:picMkLst>
            <pc:docMk/>
            <pc:sldMk cId="2524255415" sldId="427"/>
            <ac:picMk id="1032" creationId="{3F1F01B6-F159-172F-5D4B-2B3E789842C2}"/>
          </ac:picMkLst>
        </pc:picChg>
        <pc:picChg chg="add mod topLvl">
          <ac:chgData name="Gordian, Selina" userId="f2e6ff90-8bf4-4bc8-bed9-6842e9e63bc5" providerId="ADAL" clId="{5AD48D0C-7BB8-45AD-A159-15EC338EC291}" dt="2025-05-29T00:54:33.476" v="4239" actId="1076"/>
          <ac:picMkLst>
            <pc:docMk/>
            <pc:sldMk cId="2524255415" sldId="427"/>
            <ac:picMk id="1034" creationId="{DA90051F-1CDE-89F1-1263-6911525172C5}"/>
          </ac:picMkLst>
        </pc:picChg>
        <pc:picChg chg="add del mod">
          <ac:chgData name="Gordian, Selina" userId="f2e6ff90-8bf4-4bc8-bed9-6842e9e63bc5" providerId="ADAL" clId="{5AD48D0C-7BB8-45AD-A159-15EC338EC291}" dt="2025-05-28T23:48:48.775" v="4122" actId="478"/>
          <ac:picMkLst>
            <pc:docMk/>
            <pc:sldMk cId="2524255415" sldId="427"/>
            <ac:picMk id="1036" creationId="{48CF0022-8380-1BD3-FDA8-02AA6B688AD7}"/>
          </ac:picMkLst>
        </pc:picChg>
        <pc:picChg chg="add mod topLvl">
          <ac:chgData name="Gordian, Selina" userId="f2e6ff90-8bf4-4bc8-bed9-6842e9e63bc5" providerId="ADAL" clId="{5AD48D0C-7BB8-45AD-A159-15EC338EC291}" dt="2025-05-29T00:54:33.476" v="4239" actId="1076"/>
          <ac:picMkLst>
            <pc:docMk/>
            <pc:sldMk cId="2524255415" sldId="427"/>
            <ac:picMk id="1038" creationId="{18956CA7-E7DF-0385-25BF-4C07912FD249}"/>
          </ac:picMkLst>
        </pc:picChg>
      </pc:sldChg>
    </pc:docChg>
  </pc:docChgLst>
  <pc:docChgLst>
    <pc:chgData name="Gordian, Selina" userId="f2e6ff90-8bf4-4bc8-bed9-6842e9e63bc5" providerId="ADAL" clId="{4196BD52-3A03-4427-8734-90D5A90EABBC}"/>
    <pc:docChg chg="undo custSel addSld modSld sldOrd">
      <pc:chgData name="Gordian, Selina" userId="f2e6ff90-8bf4-4bc8-bed9-6842e9e63bc5" providerId="ADAL" clId="{4196BD52-3A03-4427-8734-90D5A90EABBC}" dt="2024-03-11T22:01:04.049" v="166" actId="20577"/>
      <pc:docMkLst>
        <pc:docMk/>
      </pc:docMkLst>
      <pc:sldChg chg="modSp mod">
        <pc:chgData name="Gordian, Selina" userId="f2e6ff90-8bf4-4bc8-bed9-6842e9e63bc5" providerId="ADAL" clId="{4196BD52-3A03-4427-8734-90D5A90EABBC}" dt="2024-03-11T21:06:24.123" v="34" actId="29295"/>
        <pc:sldMkLst>
          <pc:docMk/>
          <pc:sldMk cId="1342769271" sldId="257"/>
        </pc:sldMkLst>
      </pc:sldChg>
      <pc:sldChg chg="addSp delSp modSp mod">
        <pc:chgData name="Gordian, Selina" userId="f2e6ff90-8bf4-4bc8-bed9-6842e9e63bc5" providerId="ADAL" clId="{4196BD52-3A03-4427-8734-90D5A90EABBC}" dt="2024-03-11T21:06:48.754" v="40" actId="167"/>
        <pc:sldMkLst>
          <pc:docMk/>
          <pc:sldMk cId="1573646775" sldId="258"/>
        </pc:sldMkLst>
      </pc:sldChg>
      <pc:sldChg chg="addSp delSp modSp mod">
        <pc:chgData name="Gordian, Selina" userId="f2e6ff90-8bf4-4bc8-bed9-6842e9e63bc5" providerId="ADAL" clId="{4196BD52-3A03-4427-8734-90D5A90EABBC}" dt="2024-03-11T21:06:57.820" v="43" actId="167"/>
        <pc:sldMkLst>
          <pc:docMk/>
          <pc:sldMk cId="4165151023" sldId="259"/>
        </pc:sldMkLst>
      </pc:sldChg>
      <pc:sldChg chg="addSp delSp modSp mod">
        <pc:chgData name="Gordian, Selina" userId="f2e6ff90-8bf4-4bc8-bed9-6842e9e63bc5" providerId="ADAL" clId="{4196BD52-3A03-4427-8734-90D5A90EABBC}" dt="2024-03-11T21:07:04.672" v="46" actId="167"/>
        <pc:sldMkLst>
          <pc:docMk/>
          <pc:sldMk cId="960468727" sldId="260"/>
        </pc:sldMkLst>
      </pc:sldChg>
      <pc:sldChg chg="addSp delSp modSp mod">
        <pc:chgData name="Gordian, Selina" userId="f2e6ff90-8bf4-4bc8-bed9-6842e9e63bc5" providerId="ADAL" clId="{4196BD52-3A03-4427-8734-90D5A90EABBC}" dt="2024-03-11T21:07:10.433" v="49" actId="167"/>
        <pc:sldMkLst>
          <pc:docMk/>
          <pc:sldMk cId="1677717602" sldId="261"/>
        </pc:sldMkLst>
      </pc:sldChg>
      <pc:sldChg chg="addSp delSp modSp mod">
        <pc:chgData name="Gordian, Selina" userId="f2e6ff90-8bf4-4bc8-bed9-6842e9e63bc5" providerId="ADAL" clId="{4196BD52-3A03-4427-8734-90D5A90EABBC}" dt="2024-03-11T21:09:14.356" v="88" actId="167"/>
        <pc:sldMkLst>
          <pc:docMk/>
          <pc:sldMk cId="1126511172" sldId="262"/>
        </pc:sldMkLst>
      </pc:sldChg>
      <pc:sldChg chg="addSp delSp modSp mod">
        <pc:chgData name="Gordian, Selina" userId="f2e6ff90-8bf4-4bc8-bed9-6842e9e63bc5" providerId="ADAL" clId="{4196BD52-3A03-4427-8734-90D5A90EABBC}" dt="2024-03-11T21:09:28.810" v="94" actId="167"/>
        <pc:sldMkLst>
          <pc:docMk/>
          <pc:sldMk cId="3926563634" sldId="263"/>
        </pc:sldMkLst>
      </pc:sldChg>
      <pc:sldChg chg="addSp delSp modSp mod">
        <pc:chgData name="Gordian, Selina" userId="f2e6ff90-8bf4-4bc8-bed9-6842e9e63bc5" providerId="ADAL" clId="{4196BD52-3A03-4427-8734-90D5A90EABBC}" dt="2024-03-11T21:07:38.986" v="52" actId="167"/>
        <pc:sldMkLst>
          <pc:docMk/>
          <pc:sldMk cId="1640453989" sldId="264"/>
        </pc:sldMkLst>
      </pc:sldChg>
      <pc:sldChg chg="addSp delSp modSp mod">
        <pc:chgData name="Gordian, Selina" userId="f2e6ff90-8bf4-4bc8-bed9-6842e9e63bc5" providerId="ADAL" clId="{4196BD52-3A03-4427-8734-90D5A90EABBC}" dt="2024-03-11T21:07:46.263" v="55" actId="167"/>
        <pc:sldMkLst>
          <pc:docMk/>
          <pc:sldMk cId="1283316943" sldId="265"/>
        </pc:sldMkLst>
      </pc:sldChg>
      <pc:sldChg chg="addSp delSp modSp mod">
        <pc:chgData name="Gordian, Selina" userId="f2e6ff90-8bf4-4bc8-bed9-6842e9e63bc5" providerId="ADAL" clId="{4196BD52-3A03-4427-8734-90D5A90EABBC}" dt="2024-03-11T21:07:59.970" v="58" actId="167"/>
        <pc:sldMkLst>
          <pc:docMk/>
          <pc:sldMk cId="2287143283" sldId="266"/>
        </pc:sldMkLst>
      </pc:sldChg>
      <pc:sldChg chg="addSp delSp modSp mod">
        <pc:chgData name="Gordian, Selina" userId="f2e6ff90-8bf4-4bc8-bed9-6842e9e63bc5" providerId="ADAL" clId="{4196BD52-3A03-4427-8734-90D5A90EABBC}" dt="2024-03-11T21:08:10.516" v="61" actId="167"/>
        <pc:sldMkLst>
          <pc:docMk/>
          <pc:sldMk cId="3308177145" sldId="267"/>
        </pc:sldMkLst>
      </pc:sldChg>
      <pc:sldChg chg="addSp delSp modSp mod">
        <pc:chgData name="Gordian, Selina" userId="f2e6ff90-8bf4-4bc8-bed9-6842e9e63bc5" providerId="ADAL" clId="{4196BD52-3A03-4427-8734-90D5A90EABBC}" dt="2024-03-11T21:08:23.889" v="67" actId="167"/>
        <pc:sldMkLst>
          <pc:docMk/>
          <pc:sldMk cId="2748730598" sldId="268"/>
        </pc:sldMkLst>
      </pc:sldChg>
      <pc:sldChg chg="addSp delSp modSp mod">
        <pc:chgData name="Gordian, Selina" userId="f2e6ff90-8bf4-4bc8-bed9-6842e9e63bc5" providerId="ADAL" clId="{4196BD52-3A03-4427-8734-90D5A90EABBC}" dt="2024-03-11T21:08:33.624" v="70" actId="167"/>
        <pc:sldMkLst>
          <pc:docMk/>
          <pc:sldMk cId="446254069" sldId="269"/>
        </pc:sldMkLst>
      </pc:sldChg>
      <pc:sldChg chg="addSp delSp modSp mod">
        <pc:chgData name="Gordian, Selina" userId="f2e6ff90-8bf4-4bc8-bed9-6842e9e63bc5" providerId="ADAL" clId="{4196BD52-3A03-4427-8734-90D5A90EABBC}" dt="2024-03-11T21:08:41.236" v="73" actId="167"/>
        <pc:sldMkLst>
          <pc:docMk/>
          <pc:sldMk cId="3411542804" sldId="270"/>
        </pc:sldMkLst>
      </pc:sldChg>
      <pc:sldChg chg="addSp delSp modSp mod">
        <pc:chgData name="Gordian, Selina" userId="f2e6ff90-8bf4-4bc8-bed9-6842e9e63bc5" providerId="ADAL" clId="{4196BD52-3A03-4427-8734-90D5A90EABBC}" dt="2024-03-11T21:08:47.402" v="76" actId="167"/>
        <pc:sldMkLst>
          <pc:docMk/>
          <pc:sldMk cId="117631188" sldId="271"/>
        </pc:sldMkLst>
      </pc:sldChg>
      <pc:sldChg chg="addSp delSp modSp mod">
        <pc:chgData name="Gordian, Selina" userId="f2e6ff90-8bf4-4bc8-bed9-6842e9e63bc5" providerId="ADAL" clId="{4196BD52-3A03-4427-8734-90D5A90EABBC}" dt="2024-03-11T21:08:53.415" v="79" actId="167"/>
        <pc:sldMkLst>
          <pc:docMk/>
          <pc:sldMk cId="2626256118" sldId="272"/>
        </pc:sldMkLst>
      </pc:sldChg>
      <pc:sldChg chg="addSp delSp modSp mod">
        <pc:chgData name="Gordian, Selina" userId="f2e6ff90-8bf4-4bc8-bed9-6842e9e63bc5" providerId="ADAL" clId="{4196BD52-3A03-4427-8734-90D5A90EABBC}" dt="2024-03-11T21:08:59.732" v="82" actId="167"/>
        <pc:sldMkLst>
          <pc:docMk/>
          <pc:sldMk cId="1606567687" sldId="273"/>
        </pc:sldMkLst>
      </pc:sldChg>
      <pc:sldChg chg="addSp delSp modSp mod">
        <pc:chgData name="Gordian, Selina" userId="f2e6ff90-8bf4-4bc8-bed9-6842e9e63bc5" providerId="ADAL" clId="{4196BD52-3A03-4427-8734-90D5A90EABBC}" dt="2024-03-11T21:08:16.307" v="64" actId="167"/>
        <pc:sldMkLst>
          <pc:docMk/>
          <pc:sldMk cId="2039146545" sldId="274"/>
        </pc:sldMkLst>
      </pc:sldChg>
      <pc:sldChg chg="addSp delSp modSp mod">
        <pc:chgData name="Gordian, Selina" userId="f2e6ff90-8bf4-4bc8-bed9-6842e9e63bc5" providerId="ADAL" clId="{4196BD52-3A03-4427-8734-90D5A90EABBC}" dt="2024-03-11T21:06:40.019" v="37" actId="167"/>
        <pc:sldMkLst>
          <pc:docMk/>
          <pc:sldMk cId="1458903948" sldId="275"/>
        </pc:sldMkLst>
      </pc:sldChg>
      <pc:sldChg chg="addSp delSp modSp mod">
        <pc:chgData name="Gordian, Selina" userId="f2e6ff90-8bf4-4bc8-bed9-6842e9e63bc5" providerId="ADAL" clId="{4196BD52-3A03-4427-8734-90D5A90EABBC}" dt="2024-03-11T21:11:10.642" v="112" actId="167"/>
        <pc:sldMkLst>
          <pc:docMk/>
          <pc:sldMk cId="0" sldId="374"/>
        </pc:sldMkLst>
      </pc:sldChg>
      <pc:sldChg chg="addSp delSp modSp mod">
        <pc:chgData name="Gordian, Selina" userId="f2e6ff90-8bf4-4bc8-bed9-6842e9e63bc5" providerId="ADAL" clId="{4196BD52-3A03-4427-8734-90D5A90EABBC}" dt="2024-03-11T21:09:51.156" v="99" actId="1076"/>
        <pc:sldMkLst>
          <pc:docMk/>
          <pc:sldMk cId="0" sldId="377"/>
        </pc:sldMkLst>
      </pc:sldChg>
      <pc:sldChg chg="addSp delSp modSp mod">
        <pc:chgData name="Gordian, Selina" userId="f2e6ff90-8bf4-4bc8-bed9-6842e9e63bc5" providerId="ADAL" clId="{4196BD52-3A03-4427-8734-90D5A90EABBC}" dt="2024-03-11T21:14:21.617" v="130" actId="167"/>
        <pc:sldMkLst>
          <pc:docMk/>
          <pc:sldMk cId="0" sldId="379"/>
        </pc:sldMkLst>
      </pc:sldChg>
      <pc:sldChg chg="addSp delSp modSp mod">
        <pc:chgData name="Gordian, Selina" userId="f2e6ff90-8bf4-4bc8-bed9-6842e9e63bc5" providerId="ADAL" clId="{4196BD52-3A03-4427-8734-90D5A90EABBC}" dt="2024-03-11T21:13:39.896" v="118" actId="167"/>
        <pc:sldMkLst>
          <pc:docMk/>
          <pc:sldMk cId="0" sldId="380"/>
        </pc:sldMkLst>
      </pc:sldChg>
      <pc:sldChg chg="addSp delSp modSp mod">
        <pc:chgData name="Gordian, Selina" userId="f2e6ff90-8bf4-4bc8-bed9-6842e9e63bc5" providerId="ADAL" clId="{4196BD52-3A03-4427-8734-90D5A90EABBC}" dt="2024-03-11T21:13:58.070" v="124" actId="167"/>
        <pc:sldMkLst>
          <pc:docMk/>
          <pc:sldMk cId="0" sldId="381"/>
        </pc:sldMkLst>
      </pc:sldChg>
      <pc:sldChg chg="addSp delSp modSp mod">
        <pc:chgData name="Gordian, Selina" userId="f2e6ff90-8bf4-4bc8-bed9-6842e9e63bc5" providerId="ADAL" clId="{4196BD52-3A03-4427-8734-90D5A90EABBC}" dt="2024-03-11T21:13:48.253" v="121" actId="167"/>
        <pc:sldMkLst>
          <pc:docMk/>
          <pc:sldMk cId="0" sldId="382"/>
        </pc:sldMkLst>
      </pc:sldChg>
      <pc:sldChg chg="addSp delSp modSp mod">
        <pc:chgData name="Gordian, Selina" userId="f2e6ff90-8bf4-4bc8-bed9-6842e9e63bc5" providerId="ADAL" clId="{4196BD52-3A03-4427-8734-90D5A90EABBC}" dt="2024-03-11T21:14:52.657" v="145" actId="167"/>
        <pc:sldMkLst>
          <pc:docMk/>
          <pc:sldMk cId="3763568614" sldId="395"/>
        </pc:sldMkLst>
      </pc:sldChg>
      <pc:sldChg chg="addSp delSp modSp mod">
        <pc:chgData name="Gordian, Selina" userId="f2e6ff90-8bf4-4bc8-bed9-6842e9e63bc5" providerId="ADAL" clId="{4196BD52-3A03-4427-8734-90D5A90EABBC}" dt="2024-03-11T21:14:34.032" v="136" actId="167"/>
        <pc:sldMkLst>
          <pc:docMk/>
          <pc:sldMk cId="26754410" sldId="398"/>
        </pc:sldMkLst>
      </pc:sldChg>
      <pc:sldChg chg="addSp delSp modSp mod">
        <pc:chgData name="Gordian, Selina" userId="f2e6ff90-8bf4-4bc8-bed9-6842e9e63bc5" providerId="ADAL" clId="{4196BD52-3A03-4427-8734-90D5A90EABBC}" dt="2024-03-11T21:14:28.902" v="133" actId="167"/>
        <pc:sldMkLst>
          <pc:docMk/>
          <pc:sldMk cId="1969806026" sldId="399"/>
        </pc:sldMkLst>
      </pc:sldChg>
      <pc:sldChg chg="addSp delSp modSp mod">
        <pc:chgData name="Gordian, Selina" userId="f2e6ff90-8bf4-4bc8-bed9-6842e9e63bc5" providerId="ADAL" clId="{4196BD52-3A03-4427-8734-90D5A90EABBC}" dt="2024-03-11T21:14:47.720" v="142" actId="167"/>
        <pc:sldMkLst>
          <pc:docMk/>
          <pc:sldMk cId="3703181377" sldId="401"/>
        </pc:sldMkLst>
      </pc:sldChg>
      <pc:sldChg chg="addSp delSp modSp mod">
        <pc:chgData name="Gordian, Selina" userId="f2e6ff90-8bf4-4bc8-bed9-6842e9e63bc5" providerId="ADAL" clId="{4196BD52-3A03-4427-8734-90D5A90EABBC}" dt="2024-03-11T21:14:40.219" v="139" actId="167"/>
        <pc:sldMkLst>
          <pc:docMk/>
          <pc:sldMk cId="1309770524" sldId="402"/>
        </pc:sldMkLst>
      </pc:sldChg>
      <pc:sldChg chg="addSp delSp modSp mod">
        <pc:chgData name="Gordian, Selina" userId="f2e6ff90-8bf4-4bc8-bed9-6842e9e63bc5" providerId="ADAL" clId="{4196BD52-3A03-4427-8734-90D5A90EABBC}" dt="2024-03-11T21:14:06.927" v="127" actId="167"/>
        <pc:sldMkLst>
          <pc:docMk/>
          <pc:sldMk cId="1257237225" sldId="406"/>
        </pc:sldMkLst>
      </pc:sldChg>
      <pc:sldChg chg="addSp delSp modSp mod">
        <pc:chgData name="Gordian, Selina" userId="f2e6ff90-8bf4-4bc8-bed9-6842e9e63bc5" providerId="ADAL" clId="{4196BD52-3A03-4427-8734-90D5A90EABBC}" dt="2024-03-11T21:09:05.800" v="85" actId="167"/>
        <pc:sldMkLst>
          <pc:docMk/>
          <pc:sldMk cId="2395540024" sldId="411"/>
        </pc:sldMkLst>
      </pc:sldChg>
      <pc:sldChg chg="addSp delSp modSp mod">
        <pc:chgData name="Gordian, Selina" userId="f2e6ff90-8bf4-4bc8-bed9-6842e9e63bc5" providerId="ADAL" clId="{4196BD52-3A03-4427-8734-90D5A90EABBC}" dt="2024-03-11T21:09:20.844" v="91" actId="167"/>
        <pc:sldMkLst>
          <pc:docMk/>
          <pc:sldMk cId="1408071576" sldId="412"/>
        </pc:sldMkLst>
      </pc:sldChg>
      <pc:sldChg chg="addSp delSp modSp mod">
        <pc:chgData name="Gordian, Selina" userId="f2e6ff90-8bf4-4bc8-bed9-6842e9e63bc5" providerId="ADAL" clId="{4196BD52-3A03-4427-8734-90D5A90EABBC}" dt="2024-03-11T21:10:16.826" v="102" actId="167"/>
        <pc:sldMkLst>
          <pc:docMk/>
          <pc:sldMk cId="2230378485" sldId="413"/>
        </pc:sldMkLst>
      </pc:sldChg>
      <pc:sldChg chg="addSp delSp modSp mod">
        <pc:chgData name="Gordian, Selina" userId="f2e6ff90-8bf4-4bc8-bed9-6842e9e63bc5" providerId="ADAL" clId="{4196BD52-3A03-4427-8734-90D5A90EABBC}" dt="2024-03-11T21:11:27.495" v="115" actId="167"/>
        <pc:sldMkLst>
          <pc:docMk/>
          <pc:sldMk cId="126294997" sldId="414"/>
        </pc:sldMkLst>
      </pc:sldChg>
      <pc:sldChg chg="addSp delSp modSp mod">
        <pc:chgData name="Gordian, Selina" userId="f2e6ff90-8bf4-4bc8-bed9-6842e9e63bc5" providerId="ADAL" clId="{4196BD52-3A03-4427-8734-90D5A90EABBC}" dt="2024-03-11T21:11:01.157" v="109" actId="167"/>
        <pc:sldMkLst>
          <pc:docMk/>
          <pc:sldMk cId="3150939073" sldId="415"/>
        </pc:sldMkLst>
      </pc:sldChg>
      <pc:sldChg chg="addSp delSp modSp mod">
        <pc:chgData name="Gordian, Selina" userId="f2e6ff90-8bf4-4bc8-bed9-6842e9e63bc5" providerId="ADAL" clId="{4196BD52-3A03-4427-8734-90D5A90EABBC}" dt="2024-03-11T21:10:52.938" v="106" actId="167"/>
        <pc:sldMkLst>
          <pc:docMk/>
          <pc:sldMk cId="3476693289" sldId="416"/>
        </pc:sldMkLst>
      </pc:sldChg>
      <pc:sldChg chg="modSp add mod ord">
        <pc:chgData name="Gordian, Selina" userId="f2e6ff90-8bf4-4bc8-bed9-6842e9e63bc5" providerId="ADAL" clId="{4196BD52-3A03-4427-8734-90D5A90EABBC}" dt="2024-03-11T22:01:04.049" v="166" actId="20577"/>
        <pc:sldMkLst>
          <pc:docMk/>
          <pc:sldMk cId="1427506169" sldId="417"/>
        </pc:sldMkLst>
      </pc:sldChg>
    </pc:docChg>
  </pc:docChgLst>
  <pc:docChgLst>
    <pc:chgData name="Gordian, Selina" userId="f2e6ff90-8bf4-4bc8-bed9-6842e9e63bc5" providerId="ADAL" clId="{CC4D3D53-E3AC-41D4-BC05-958C8749C9D2}"/>
    <pc:docChg chg="undo custSel addSld delSld modSld sldOrd">
      <pc:chgData name="Gordian, Selina" userId="f2e6ff90-8bf4-4bc8-bed9-6842e9e63bc5" providerId="ADAL" clId="{CC4D3D53-E3AC-41D4-BC05-958C8749C9D2}" dt="2024-05-06T13:26:38.427" v="693" actId="20577"/>
      <pc:docMkLst>
        <pc:docMk/>
      </pc:docMkLst>
      <pc:sldChg chg="modSp mod">
        <pc:chgData name="Gordian, Selina" userId="f2e6ff90-8bf4-4bc8-bed9-6842e9e63bc5" providerId="ADAL" clId="{CC4D3D53-E3AC-41D4-BC05-958C8749C9D2}" dt="2024-05-02T21:56:08.215" v="304" actId="1076"/>
        <pc:sldMkLst>
          <pc:docMk/>
          <pc:sldMk cId="2409571591" sldId="256"/>
        </pc:sldMkLst>
      </pc:sldChg>
      <pc:sldChg chg="modSp mod">
        <pc:chgData name="Gordian, Selina" userId="f2e6ff90-8bf4-4bc8-bed9-6842e9e63bc5" providerId="ADAL" clId="{CC4D3D53-E3AC-41D4-BC05-958C8749C9D2}" dt="2024-05-01T15:57:14.500" v="13" actId="27636"/>
        <pc:sldMkLst>
          <pc:docMk/>
          <pc:sldMk cId="1342769271" sldId="257"/>
        </pc:sldMkLst>
      </pc:sldChg>
      <pc:sldChg chg="modSp mod">
        <pc:chgData name="Gordian, Selina" userId="f2e6ff90-8bf4-4bc8-bed9-6842e9e63bc5" providerId="ADAL" clId="{CC4D3D53-E3AC-41D4-BC05-958C8749C9D2}" dt="2024-05-01T19:00:20.745" v="38" actId="20577"/>
        <pc:sldMkLst>
          <pc:docMk/>
          <pc:sldMk cId="1573646775" sldId="258"/>
        </pc:sldMkLst>
      </pc:sldChg>
      <pc:sldChg chg="modSp mod chgLayout">
        <pc:chgData name="Gordian, Selina" userId="f2e6ff90-8bf4-4bc8-bed9-6842e9e63bc5" providerId="ADAL" clId="{CC4D3D53-E3AC-41D4-BC05-958C8749C9D2}" dt="2024-05-03T14:33:26.132" v="307" actId="700"/>
        <pc:sldMkLst>
          <pc:docMk/>
          <pc:sldMk cId="4165151023" sldId="259"/>
        </pc:sldMkLst>
      </pc:sldChg>
      <pc:sldChg chg="modSp mod">
        <pc:chgData name="Gordian, Selina" userId="f2e6ff90-8bf4-4bc8-bed9-6842e9e63bc5" providerId="ADAL" clId="{CC4D3D53-E3AC-41D4-BC05-958C8749C9D2}" dt="2024-05-01T15:58:08.155" v="19" actId="14100"/>
        <pc:sldMkLst>
          <pc:docMk/>
          <pc:sldMk cId="960468727" sldId="260"/>
        </pc:sldMkLst>
      </pc:sldChg>
      <pc:sldChg chg="modSp mod">
        <pc:chgData name="Gordian, Selina" userId="f2e6ff90-8bf4-4bc8-bed9-6842e9e63bc5" providerId="ADAL" clId="{CC4D3D53-E3AC-41D4-BC05-958C8749C9D2}" dt="2024-05-01T15:58:33.409" v="22" actId="14100"/>
        <pc:sldMkLst>
          <pc:docMk/>
          <pc:sldMk cId="1677717602" sldId="261"/>
        </pc:sldMkLst>
      </pc:sldChg>
      <pc:sldChg chg="modSp mod">
        <pc:chgData name="Gordian, Selina" userId="f2e6ff90-8bf4-4bc8-bed9-6842e9e63bc5" providerId="ADAL" clId="{CC4D3D53-E3AC-41D4-BC05-958C8749C9D2}" dt="2024-05-01T16:49:55.400" v="26" actId="20577"/>
        <pc:sldMkLst>
          <pc:docMk/>
          <pc:sldMk cId="1126511172" sldId="262"/>
        </pc:sldMkLst>
      </pc:sldChg>
      <pc:sldChg chg="modSp mod">
        <pc:chgData name="Gordian, Selina" userId="f2e6ff90-8bf4-4bc8-bed9-6842e9e63bc5" providerId="ADAL" clId="{CC4D3D53-E3AC-41D4-BC05-958C8749C9D2}" dt="2024-05-03T14:35:12.573" v="311" actId="1076"/>
        <pc:sldMkLst>
          <pc:docMk/>
          <pc:sldMk cId="3926563634" sldId="263"/>
        </pc:sldMkLst>
      </pc:sldChg>
      <pc:sldChg chg="addSp delSp modSp mod">
        <pc:chgData name="Gordian, Selina" userId="f2e6ff90-8bf4-4bc8-bed9-6842e9e63bc5" providerId="ADAL" clId="{CC4D3D53-E3AC-41D4-BC05-958C8749C9D2}" dt="2024-05-01T18:45:25.620" v="33" actId="1076"/>
        <pc:sldMkLst>
          <pc:docMk/>
          <pc:sldMk cId="1640453989" sldId="264"/>
        </pc:sldMkLst>
      </pc:sldChg>
      <pc:sldChg chg="addSp delSp modSp mod">
        <pc:chgData name="Gordian, Selina" userId="f2e6ff90-8bf4-4bc8-bed9-6842e9e63bc5" providerId="ADAL" clId="{CC4D3D53-E3AC-41D4-BC05-958C8749C9D2}" dt="2024-05-03T18:34:14.326" v="321" actId="20577"/>
        <pc:sldMkLst>
          <pc:docMk/>
          <pc:sldMk cId="1283316943" sldId="265"/>
        </pc:sldMkLst>
      </pc:sldChg>
      <pc:sldChg chg="addSp delSp modSp mod">
        <pc:chgData name="Gordian, Selina" userId="f2e6ff90-8bf4-4bc8-bed9-6842e9e63bc5" providerId="ADAL" clId="{CC4D3D53-E3AC-41D4-BC05-958C8749C9D2}" dt="2024-05-02T18:35:29.967" v="71" actId="20577"/>
        <pc:sldMkLst>
          <pc:docMk/>
          <pc:sldMk cId="2748730598" sldId="268"/>
        </pc:sldMkLst>
      </pc:sldChg>
      <pc:sldChg chg="addSp delSp modSp mod">
        <pc:chgData name="Gordian, Selina" userId="f2e6ff90-8bf4-4bc8-bed9-6842e9e63bc5" providerId="ADAL" clId="{CC4D3D53-E3AC-41D4-BC05-958C8749C9D2}" dt="2024-05-02T20:30:11.203" v="278" actId="14100"/>
        <pc:sldMkLst>
          <pc:docMk/>
          <pc:sldMk cId="446254069" sldId="269"/>
        </pc:sldMkLst>
      </pc:sldChg>
      <pc:sldChg chg="addSp delSp modSp mod ord">
        <pc:chgData name="Gordian, Selina" userId="f2e6ff90-8bf4-4bc8-bed9-6842e9e63bc5" providerId="ADAL" clId="{CC4D3D53-E3AC-41D4-BC05-958C8749C9D2}" dt="2024-05-02T18:45:58.058" v="217" actId="20577"/>
        <pc:sldMkLst>
          <pc:docMk/>
          <pc:sldMk cId="3411542804" sldId="270"/>
        </pc:sldMkLst>
      </pc:sldChg>
      <pc:sldChg chg="addSp delSp modSp mod">
        <pc:chgData name="Gordian, Selina" userId="f2e6ff90-8bf4-4bc8-bed9-6842e9e63bc5" providerId="ADAL" clId="{CC4D3D53-E3AC-41D4-BC05-958C8749C9D2}" dt="2024-05-02T20:30:19.221" v="279" actId="14100"/>
        <pc:sldMkLst>
          <pc:docMk/>
          <pc:sldMk cId="117631188" sldId="271"/>
        </pc:sldMkLst>
      </pc:sldChg>
      <pc:sldChg chg="addSp delSp modSp mod">
        <pc:chgData name="Gordian, Selina" userId="f2e6ff90-8bf4-4bc8-bed9-6842e9e63bc5" providerId="ADAL" clId="{CC4D3D53-E3AC-41D4-BC05-958C8749C9D2}" dt="2024-05-02T21:35:29.472" v="294" actId="1076"/>
        <pc:sldMkLst>
          <pc:docMk/>
          <pc:sldMk cId="2626256118" sldId="272"/>
        </pc:sldMkLst>
      </pc:sldChg>
      <pc:sldChg chg="addSp delSp modSp mod">
        <pc:chgData name="Gordian, Selina" userId="f2e6ff90-8bf4-4bc8-bed9-6842e9e63bc5" providerId="ADAL" clId="{CC4D3D53-E3AC-41D4-BC05-958C8749C9D2}" dt="2024-05-02T18:46:09.737" v="220" actId="20577"/>
        <pc:sldMkLst>
          <pc:docMk/>
          <pc:sldMk cId="1606567687" sldId="273"/>
        </pc:sldMkLst>
      </pc:sldChg>
      <pc:sldChg chg="modSp mod">
        <pc:chgData name="Gordian, Selina" userId="f2e6ff90-8bf4-4bc8-bed9-6842e9e63bc5" providerId="ADAL" clId="{CC4D3D53-E3AC-41D4-BC05-958C8749C9D2}" dt="2024-05-03T15:16:48.491" v="319" actId="20577"/>
        <pc:sldMkLst>
          <pc:docMk/>
          <pc:sldMk cId="1458903948" sldId="275"/>
        </pc:sldMkLst>
      </pc:sldChg>
      <pc:sldChg chg="modSp mod">
        <pc:chgData name="Gordian, Selina" userId="f2e6ff90-8bf4-4bc8-bed9-6842e9e63bc5" providerId="ADAL" clId="{CC4D3D53-E3AC-41D4-BC05-958C8749C9D2}" dt="2024-05-03T14:35:36.147" v="313" actId="1076"/>
        <pc:sldMkLst>
          <pc:docMk/>
          <pc:sldMk cId="0" sldId="377"/>
        </pc:sldMkLst>
      </pc:sldChg>
      <pc:sldChg chg="modSp mod">
        <pc:chgData name="Gordian, Selina" userId="f2e6ff90-8bf4-4bc8-bed9-6842e9e63bc5" providerId="ADAL" clId="{CC4D3D53-E3AC-41D4-BC05-958C8749C9D2}" dt="2024-05-06T13:26:38.427" v="693" actId="20577"/>
        <pc:sldMkLst>
          <pc:docMk/>
          <pc:sldMk cId="0" sldId="381"/>
        </pc:sldMkLst>
      </pc:sldChg>
      <pc:sldChg chg="modSp mod">
        <pc:chgData name="Gordian, Selina" userId="f2e6ff90-8bf4-4bc8-bed9-6842e9e63bc5" providerId="ADAL" clId="{CC4D3D53-E3AC-41D4-BC05-958C8749C9D2}" dt="2024-05-06T13:26:22.889" v="691" actId="1036"/>
        <pc:sldMkLst>
          <pc:docMk/>
          <pc:sldMk cId="1969806026" sldId="399"/>
        </pc:sldMkLst>
      </pc:sldChg>
      <pc:sldChg chg="addSp delSp modSp mod ord">
        <pc:chgData name="Gordian, Selina" userId="f2e6ff90-8bf4-4bc8-bed9-6842e9e63bc5" providerId="ADAL" clId="{CC4D3D53-E3AC-41D4-BC05-958C8749C9D2}" dt="2024-05-02T21:36:19.812" v="301"/>
        <pc:sldMkLst>
          <pc:docMk/>
          <pc:sldMk cId="2395540024" sldId="411"/>
        </pc:sldMkLst>
      </pc:sldChg>
      <pc:sldChg chg="modSp mod">
        <pc:chgData name="Gordian, Selina" userId="f2e6ff90-8bf4-4bc8-bed9-6842e9e63bc5" providerId="ADAL" clId="{CC4D3D53-E3AC-41D4-BC05-958C8749C9D2}" dt="2024-05-06T13:20:08.389" v="654" actId="403"/>
        <pc:sldMkLst>
          <pc:docMk/>
          <pc:sldMk cId="2230378485" sldId="413"/>
        </pc:sldMkLst>
      </pc:sldChg>
      <pc:sldChg chg="modSp mod">
        <pc:chgData name="Gordian, Selina" userId="f2e6ff90-8bf4-4bc8-bed9-6842e9e63bc5" providerId="ADAL" clId="{CC4D3D53-E3AC-41D4-BC05-958C8749C9D2}" dt="2024-05-06T13:21:32.387" v="672" actId="20577"/>
        <pc:sldMkLst>
          <pc:docMk/>
          <pc:sldMk cId="3476693289" sldId="416"/>
        </pc:sldMkLst>
      </pc:sldChg>
      <pc:sldChg chg="modSp mod">
        <pc:chgData name="Gordian, Selina" userId="f2e6ff90-8bf4-4bc8-bed9-6842e9e63bc5" providerId="ADAL" clId="{CC4D3D53-E3AC-41D4-BC05-958C8749C9D2}" dt="2024-05-03T20:51:05.003" v="650" actId="27636"/>
        <pc:sldMkLst>
          <pc:docMk/>
          <pc:sldMk cId="1427506169" sldId="417"/>
        </pc:sldMkLst>
      </pc:sldChg>
      <pc:sldChg chg="addSp modSp add mod">
        <pc:chgData name="Gordian, Selina" userId="f2e6ff90-8bf4-4bc8-bed9-6842e9e63bc5" providerId="ADAL" clId="{CC4D3D53-E3AC-41D4-BC05-958C8749C9D2}" dt="2024-05-02T21:35:51.320" v="299" actId="167"/>
        <pc:sldMkLst>
          <pc:docMk/>
          <pc:sldMk cId="1366300762" sldId="418"/>
        </pc:sldMkLst>
      </pc:sldChg>
      <pc:sldChg chg="add del">
        <pc:chgData name="Gordian, Selina" userId="f2e6ff90-8bf4-4bc8-bed9-6842e9e63bc5" providerId="ADAL" clId="{CC4D3D53-E3AC-41D4-BC05-958C8749C9D2}" dt="2024-05-02T21:36:54.621" v="303" actId="47"/>
        <pc:sldMkLst>
          <pc:docMk/>
          <pc:sldMk cId="3737120940" sldId="419"/>
        </pc:sldMkLst>
      </pc:sldChg>
    </pc:docChg>
  </pc:docChgLst>
  <pc:docChgLst>
    <pc:chgData name="Gordian, Selina" userId="f2e6ff90-8bf4-4bc8-bed9-6842e9e63bc5" providerId="ADAL" clId="{6B05562F-DE11-42E7-9C96-4863E4A8A2B9}"/>
    <pc:docChg chg="custSel modSld">
      <pc:chgData name="Gordian, Selina" userId="f2e6ff90-8bf4-4bc8-bed9-6842e9e63bc5" providerId="ADAL" clId="{6B05562F-DE11-42E7-9C96-4863E4A8A2B9}" dt="2025-05-08T17:25:21.371" v="35" actId="1076"/>
      <pc:docMkLst>
        <pc:docMk/>
      </pc:docMkLst>
      <pc:sldChg chg="modSp mod">
        <pc:chgData name="Gordian, Selina" userId="f2e6ff90-8bf4-4bc8-bed9-6842e9e63bc5" providerId="ADAL" clId="{6B05562F-DE11-42E7-9C96-4863E4A8A2B9}" dt="2025-05-08T17:22:26.171" v="27" actId="20577"/>
        <pc:sldMkLst>
          <pc:docMk/>
          <pc:sldMk cId="1342769271" sldId="257"/>
        </pc:sldMkLst>
        <pc:spChg chg="mod">
          <ac:chgData name="Gordian, Selina" userId="f2e6ff90-8bf4-4bc8-bed9-6842e9e63bc5" providerId="ADAL" clId="{6B05562F-DE11-42E7-9C96-4863E4A8A2B9}" dt="2025-05-08T17:22:26.171" v="27" actId="20577"/>
          <ac:spMkLst>
            <pc:docMk/>
            <pc:sldMk cId="1342769271" sldId="257"/>
            <ac:spMk id="3" creationId="{6B26DDAC-CB95-979E-7A84-25DDFAAFB606}"/>
          </ac:spMkLst>
        </pc:spChg>
      </pc:sldChg>
      <pc:sldChg chg="addSp delSp modSp mod">
        <pc:chgData name="Gordian, Selina" userId="f2e6ff90-8bf4-4bc8-bed9-6842e9e63bc5" providerId="ADAL" clId="{6B05562F-DE11-42E7-9C96-4863E4A8A2B9}" dt="2025-05-08T17:20:26.201" v="12" actId="208"/>
        <pc:sldMkLst>
          <pc:docMk/>
          <pc:sldMk cId="1640453989" sldId="264"/>
        </pc:sldMkLst>
        <pc:picChg chg="add mod">
          <ac:chgData name="Gordian, Selina" userId="f2e6ff90-8bf4-4bc8-bed9-6842e9e63bc5" providerId="ADAL" clId="{6B05562F-DE11-42E7-9C96-4863E4A8A2B9}" dt="2025-05-08T17:20:26.201" v="12" actId="208"/>
          <ac:picMkLst>
            <pc:docMk/>
            <pc:sldMk cId="1640453989" sldId="264"/>
            <ac:picMk id="5" creationId="{2F8516E7-4769-9EA8-7E4E-2251249D8458}"/>
          </ac:picMkLst>
        </pc:picChg>
      </pc:sldChg>
      <pc:sldChg chg="addSp delSp modSp mod">
        <pc:chgData name="Gordian, Selina" userId="f2e6ff90-8bf4-4bc8-bed9-6842e9e63bc5" providerId="ADAL" clId="{6B05562F-DE11-42E7-9C96-4863E4A8A2B9}" dt="2025-05-08T17:21:45.111" v="18" actId="14100"/>
        <pc:sldMkLst>
          <pc:docMk/>
          <pc:sldMk cId="1283316943" sldId="265"/>
        </pc:sldMkLst>
        <pc:picChg chg="add mod">
          <ac:chgData name="Gordian, Selina" userId="f2e6ff90-8bf4-4bc8-bed9-6842e9e63bc5" providerId="ADAL" clId="{6B05562F-DE11-42E7-9C96-4863E4A8A2B9}" dt="2025-05-08T17:21:45.111" v="18" actId="14100"/>
          <ac:picMkLst>
            <pc:docMk/>
            <pc:sldMk cId="1283316943" sldId="265"/>
            <ac:picMk id="5" creationId="{D922F862-EF89-13ED-6B28-B1FED445B86F}"/>
          </ac:picMkLst>
        </pc:picChg>
      </pc:sldChg>
      <pc:sldChg chg="modSp mod">
        <pc:chgData name="Gordian, Selina" userId="f2e6ff90-8bf4-4bc8-bed9-6842e9e63bc5" providerId="ADAL" clId="{6B05562F-DE11-42E7-9C96-4863E4A8A2B9}" dt="2025-05-08T17:22:15.041" v="21" actId="13926"/>
        <pc:sldMkLst>
          <pc:docMk/>
          <pc:sldMk cId="1458903948" sldId="275"/>
        </pc:sldMkLst>
        <pc:spChg chg="mod">
          <ac:chgData name="Gordian, Selina" userId="f2e6ff90-8bf4-4bc8-bed9-6842e9e63bc5" providerId="ADAL" clId="{6B05562F-DE11-42E7-9C96-4863E4A8A2B9}" dt="2025-05-08T17:22:15.041" v="21" actId="13926"/>
          <ac:spMkLst>
            <pc:docMk/>
            <pc:sldMk cId="1458903948" sldId="275"/>
            <ac:spMk id="7" creationId="{22B36703-C71A-1AD2-AACF-23AE16F2EC07}"/>
          </ac:spMkLst>
        </pc:spChg>
      </pc:sldChg>
      <pc:sldChg chg="addSp delSp modSp mod">
        <pc:chgData name="Gordian, Selina" userId="f2e6ff90-8bf4-4bc8-bed9-6842e9e63bc5" providerId="ADAL" clId="{6B05562F-DE11-42E7-9C96-4863E4A8A2B9}" dt="2025-05-08T17:25:21.371" v="35" actId="1076"/>
        <pc:sldMkLst>
          <pc:docMk/>
          <pc:sldMk cId="2395540024" sldId="411"/>
        </pc:sldMkLst>
        <pc:picChg chg="add mod">
          <ac:chgData name="Gordian, Selina" userId="f2e6ff90-8bf4-4bc8-bed9-6842e9e63bc5" providerId="ADAL" clId="{6B05562F-DE11-42E7-9C96-4863E4A8A2B9}" dt="2025-05-08T17:25:21.371" v="35" actId="1076"/>
          <ac:picMkLst>
            <pc:docMk/>
            <pc:sldMk cId="2395540024" sldId="411"/>
            <ac:picMk id="5" creationId="{6B4ADB27-26CF-9B62-5464-DD3D6C59D90E}"/>
          </ac:picMkLst>
        </pc:picChg>
      </pc:sldChg>
    </pc:docChg>
  </pc:docChgLst>
  <pc:docChgLst>
    <pc:chgData name="Gordian, Selina" userId="f2e6ff90-8bf4-4bc8-bed9-6842e9e63bc5" providerId="ADAL" clId="{2770C00F-977B-443A-81C1-43C2E228B27D}"/>
    <pc:docChg chg="modSld">
      <pc:chgData name="Gordian, Selina" userId="f2e6ff90-8bf4-4bc8-bed9-6842e9e63bc5" providerId="ADAL" clId="{2770C00F-977B-443A-81C1-43C2E228B27D}" dt="2025-04-16T15:37:00.197" v="6" actId="20577"/>
      <pc:docMkLst>
        <pc:docMk/>
      </pc:docMkLst>
      <pc:sldChg chg="modSp mod">
        <pc:chgData name="Gordian, Selina" userId="f2e6ff90-8bf4-4bc8-bed9-6842e9e63bc5" providerId="ADAL" clId="{2770C00F-977B-443A-81C1-43C2E228B27D}" dt="2025-04-16T15:34:23.404" v="1" actId="13926"/>
        <pc:sldMkLst>
          <pc:docMk/>
          <pc:sldMk cId="1342769271" sldId="257"/>
        </pc:sldMkLst>
        <pc:spChg chg="mod">
          <ac:chgData name="Gordian, Selina" userId="f2e6ff90-8bf4-4bc8-bed9-6842e9e63bc5" providerId="ADAL" clId="{2770C00F-977B-443A-81C1-43C2E228B27D}" dt="2025-04-16T15:34:23.404" v="1" actId="13926"/>
          <ac:spMkLst>
            <pc:docMk/>
            <pc:sldMk cId="1342769271" sldId="257"/>
            <ac:spMk id="3" creationId="{6B26DDAC-CB95-979E-7A84-25DDFAAFB606}"/>
          </ac:spMkLst>
        </pc:spChg>
      </pc:sldChg>
      <pc:sldChg chg="modSp mod">
        <pc:chgData name="Gordian, Selina" userId="f2e6ff90-8bf4-4bc8-bed9-6842e9e63bc5" providerId="ADAL" clId="{2770C00F-977B-443A-81C1-43C2E228B27D}" dt="2025-04-16T15:35:39.732" v="4" actId="20577"/>
        <pc:sldMkLst>
          <pc:docMk/>
          <pc:sldMk cId="1126511172" sldId="262"/>
        </pc:sldMkLst>
        <pc:spChg chg="mod">
          <ac:chgData name="Gordian, Selina" userId="f2e6ff90-8bf4-4bc8-bed9-6842e9e63bc5" providerId="ADAL" clId="{2770C00F-977B-443A-81C1-43C2E228B27D}" dt="2025-04-16T15:35:39.732" v="4" actId="20577"/>
          <ac:spMkLst>
            <pc:docMk/>
            <pc:sldMk cId="1126511172" sldId="262"/>
            <ac:spMk id="3" creationId="{6B26DDAC-CB95-979E-7A84-25DDFAAFB606}"/>
          </ac:spMkLst>
        </pc:spChg>
      </pc:sldChg>
      <pc:sldChg chg="modSp mod">
        <pc:chgData name="Gordian, Selina" userId="f2e6ff90-8bf4-4bc8-bed9-6842e9e63bc5" providerId="ADAL" clId="{2770C00F-977B-443A-81C1-43C2E228B27D}" dt="2025-04-16T15:34:29.114" v="2" actId="13926"/>
        <pc:sldMkLst>
          <pc:docMk/>
          <pc:sldMk cId="1458903948" sldId="275"/>
        </pc:sldMkLst>
        <pc:spChg chg="mod">
          <ac:chgData name="Gordian, Selina" userId="f2e6ff90-8bf4-4bc8-bed9-6842e9e63bc5" providerId="ADAL" clId="{2770C00F-977B-443A-81C1-43C2E228B27D}" dt="2025-04-16T15:34:29.114" v="2" actId="13926"/>
          <ac:spMkLst>
            <pc:docMk/>
            <pc:sldMk cId="1458903948" sldId="275"/>
            <ac:spMk id="7" creationId="{22B36703-C71A-1AD2-AACF-23AE16F2EC07}"/>
          </ac:spMkLst>
        </pc:spChg>
      </pc:sldChg>
      <pc:sldChg chg="modSp mod">
        <pc:chgData name="Gordian, Selina" userId="f2e6ff90-8bf4-4bc8-bed9-6842e9e63bc5" providerId="ADAL" clId="{2770C00F-977B-443A-81C1-43C2E228B27D}" dt="2025-04-16T15:37:00.197" v="6" actId="20577"/>
        <pc:sldMkLst>
          <pc:docMk/>
          <pc:sldMk cId="0" sldId="381"/>
        </pc:sldMkLst>
        <pc:spChg chg="mod">
          <ac:chgData name="Gordian, Selina" userId="f2e6ff90-8bf4-4bc8-bed9-6842e9e63bc5" providerId="ADAL" clId="{2770C00F-977B-443A-81C1-43C2E228B27D}" dt="2025-04-16T15:37:00.197" v="6" actId="20577"/>
          <ac:spMkLst>
            <pc:docMk/>
            <pc:sldMk cId="0" sldId="381"/>
            <ac:spMk id="1126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33004-4FBF-4FC7-B17D-2251857C370C}" type="datetimeFigureOut">
              <a:rPr lang="en-US" smtClean="0"/>
              <a:t>5/29/2025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AEB63-5EE3-4D9C-872D-EAFF2196B87E}" type="slidenum">
              <a:rPr lang="en-US" smtClean="0"/>
              <a:t>‹#›</a:t>
            </a:fld>
            <a:endParaRPr lang="en-US"/>
          </a:p>
        </p:txBody>
      </p:sp>
    </p:spTree>
    <p:extLst>
      <p:ext uri="{BB962C8B-B14F-4D97-AF65-F5344CB8AC3E}">
        <p14:creationId xmlns:p14="http://schemas.microsoft.com/office/powerpoint/2010/main" val="6932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3AEB63-5EE3-4D9C-872D-EAFF2196B87E}" type="slidenum">
              <a:rPr lang="en-US" smtClean="0"/>
              <a:t>21</a:t>
            </a:fld>
            <a:endParaRPr lang="en-US"/>
          </a:p>
        </p:txBody>
      </p:sp>
    </p:spTree>
    <p:extLst>
      <p:ext uri="{BB962C8B-B14F-4D97-AF65-F5344CB8AC3E}">
        <p14:creationId xmlns:p14="http://schemas.microsoft.com/office/powerpoint/2010/main" val="3577863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TELL: </a:t>
            </a:r>
            <a:r>
              <a:rPr lang="en-US" dirty="0">
                <a:solidFill>
                  <a:srgbClr val="000000"/>
                </a:solidFill>
              </a:rPr>
              <a:t>Drivers will deliver meals according to the delivery schedule.  RAP programs have specific lunch service times and we are required to deliver the meals 30 minutes prior to the start of their meal service.  Follow the specific delivery time as stared on the RAP program list that is available on the FSD websites Summer 2020 page.  Drivers will complete three copies of the Summer Daily Meal Transport Record</a:t>
            </a:r>
            <a:r>
              <a:rPr lang="en-US" baseline="0" dirty="0">
                <a:solidFill>
                  <a:srgbClr val="000000"/>
                </a:solidFill>
              </a:rPr>
              <a:t> </a:t>
            </a:r>
            <a:r>
              <a:rPr lang="en-US" dirty="0">
                <a:solidFill>
                  <a:srgbClr val="000000"/>
                </a:solidFill>
              </a:rPr>
              <a:t>form 2 will be given to</a:t>
            </a:r>
            <a:r>
              <a:rPr lang="en-US" baseline="0" dirty="0">
                <a:solidFill>
                  <a:srgbClr val="000000"/>
                </a:solidFill>
              </a:rPr>
              <a:t> the RAP Program</a:t>
            </a:r>
            <a:r>
              <a:rPr lang="en-US" dirty="0">
                <a:solidFill>
                  <a:srgbClr val="000000"/>
                </a:solidFill>
              </a:rPr>
              <a:t>.  We will discuss in detail during the upcoming slides on how to complete this document. As with most summer programs, children attend fun, engaging field trips.  The RAP main office must provide field trip requests 2 days in advance.  RAP parks and recreation centers are not permitted to request filed trip meals directly thought the Food Service Manager or Driver.  Approved field trip meals will be listed on the daily meal order and the field trip lunches will be delivered to the RAP site one day prior to the planned field trip.  The reason we provide the field trips lunches one day prior is because the busses leave the RAP sites at 8am in the morning and the Food Service Division only provides one meal delivery per day.  RAP sites will store the shelf stable meals in a secure location and will refrigerate the milk overnight.  We will not leave ice packets or insulated bags at the sites overnight for their field trip usage.  </a:t>
            </a:r>
          </a:p>
          <a:p>
            <a:endParaRPr lang="en-US" dirty="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B02FF5-93BE-4ABA-AEA5-2741900CADAD}"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585255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TELL: </a:t>
            </a:r>
            <a:r>
              <a:rPr lang="en-US" dirty="0">
                <a:solidFill>
                  <a:srgbClr val="000000"/>
                </a:solidFill>
              </a:rPr>
              <a:t>Drivers will deliver meals according to the delivery schedule.  RAP programs have specific lunch service times and we are required to deliver the meals 30 minutes prior to the start of their meal service.  Follow the specific delivery time as stared on the RAP program list that is available on the FSD websites Summer 2020 page.  Drivers will complete three copies of the Summer Daily Meal Transport Record</a:t>
            </a:r>
            <a:r>
              <a:rPr lang="en-US" baseline="0" dirty="0">
                <a:solidFill>
                  <a:srgbClr val="000000"/>
                </a:solidFill>
              </a:rPr>
              <a:t> </a:t>
            </a:r>
            <a:r>
              <a:rPr lang="en-US" dirty="0">
                <a:solidFill>
                  <a:srgbClr val="000000"/>
                </a:solidFill>
              </a:rPr>
              <a:t>form 2 will be given to</a:t>
            </a:r>
            <a:r>
              <a:rPr lang="en-US" baseline="0" dirty="0">
                <a:solidFill>
                  <a:srgbClr val="000000"/>
                </a:solidFill>
              </a:rPr>
              <a:t> the RAP Program</a:t>
            </a:r>
            <a:r>
              <a:rPr lang="en-US" dirty="0">
                <a:solidFill>
                  <a:srgbClr val="000000"/>
                </a:solidFill>
              </a:rPr>
              <a:t>.  We will discuss in detail during the upcoming slides on how to complete this document. As with most summer programs, children attend fun, engaging field trips.  The RAP main office must provide field trip requests 2 days in advance.  RAP parks and recreation centers are not permitted to request filed trip meals directly thought the Food Service Manager or Driver.  Approved field trip meals will be listed on the daily meal order and the field trip lunches will be delivered to the RAP site one day prior to the planned field trip.  The reason we provide the field trips lunches one day prior is because the busses leave the RAP sites at 8am in the morning and the Food Service Division only provides one meal delivery per day.  RAP sites will store the shelf stable meals in a secure location and will refrigerate the milk overnight.  We will not leave ice packets or insulated bags at the sites overnight for their field trip usage.  </a:t>
            </a:r>
          </a:p>
          <a:p>
            <a:endParaRPr lang="en-US" dirty="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B02FF5-93BE-4ABA-AEA5-2741900CADAD}"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252485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p:txBody>
          <a:bodyPr wrap="square" numCol="1" anchor="t" anchorCtr="0" compatLnSpc="1">
            <a:prstTxWarp prst="textNoShape">
              <a:avLst/>
            </a:prstTxWarp>
          </a:bodyPr>
          <a:lstStyle/>
          <a:p>
            <a:r>
              <a:rPr lang="en-US" b="1" dirty="0"/>
              <a:t>TELL:  </a:t>
            </a:r>
            <a:r>
              <a:rPr lang="en-US" dirty="0">
                <a:solidFill>
                  <a:srgbClr val="000000"/>
                </a:solidFill>
              </a:rPr>
              <a:t>The RAP meals are reported in the Weekly Report Form 3 survey. The link to the Survey Monkey is posted on the FSD website - Summer 2018 tab.  The RAP Weekly Report Form 3 will be posted on Thursday afternoons for the current week.  Sites with more than one RAP Program will need to complete a separate survey for each RAP site and the survey must be completed and submitted each Friday before you leave for the day.  Café Fiscal Support will compile the meals entered, prepare the billing and collect payment from RAP main office for payment of services rendered.</a:t>
            </a:r>
          </a:p>
          <a:p>
            <a:pPr eaLnBrk="1" hangingPunct="1">
              <a:spcBef>
                <a:spcPct val="0"/>
              </a:spcBef>
            </a:pPr>
            <a:endParaRPr lang="en-US" dirty="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B5D1BDF-0963-4606-8EE3-C16B74311DD3}"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747941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p:txBody>
          <a:bodyPr wrap="square" numCol="1" anchor="t" anchorCtr="0" compatLnSpc="1">
            <a:prstTxWarp prst="textNoShape">
              <a:avLst/>
            </a:prstTxWarp>
          </a:bodyPr>
          <a:lstStyle/>
          <a:p>
            <a:r>
              <a:rPr lang="en-US" b="1"/>
              <a:t>TELL:  T</a:t>
            </a:r>
            <a:r>
              <a:rPr lang="en-US">
                <a:solidFill>
                  <a:srgbClr val="000000"/>
                </a:solidFill>
              </a:rPr>
              <a:t>o complete the RAP Weekly Report Form 3 survey, you will need to enter your location code, provide the Saturday’s date for the week, enter the Site ID# found on the RAP Daily Prep Food Count.  Provide the complete RAP Program name, do not abbreviate the name.  Enter the total meal counts provided for each day of the week.  After reviewing the information entered for accuracy, enter the Food Services Manager’s name and the date the form was completed.  </a:t>
            </a:r>
          </a:p>
          <a:p>
            <a:pPr eaLnBrk="1" hangingPunct="1">
              <a:spcBef>
                <a:spcPct val="0"/>
              </a:spcBef>
            </a:pPr>
            <a:endParaRPr lang="en-US"/>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4C15D1-33F7-4E26-9EAB-F21541244889}"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3386039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TELL:</a:t>
            </a:r>
            <a:r>
              <a:rPr lang="en-US" dirty="0"/>
              <a:t> The </a:t>
            </a:r>
            <a:r>
              <a:rPr lang="en-US" dirty="0">
                <a:solidFill>
                  <a:srgbClr val="000000"/>
                </a:solidFill>
              </a:rPr>
              <a:t>RAP Weekly Report Form 3 survey</a:t>
            </a:r>
            <a:r>
              <a:rPr lang="en-US" dirty="0"/>
              <a:t> requires the specification of the </a:t>
            </a:r>
            <a:r>
              <a:rPr lang="en-US" dirty="0">
                <a:solidFill>
                  <a:srgbClr val="000000"/>
                </a:solidFill>
              </a:rPr>
              <a:t>Site Location Code and the Site ID#.  The Site Location Code is the 4 digit Cafeteria Location Code.  The Site ID # is the 5 digit Site ID# taken from the RAP Meal Order.  The example on the red box above shows where one would locate the Site ID number on the Daily Food Order.</a:t>
            </a:r>
          </a:p>
          <a:p>
            <a:endParaRPr lang="en-US" dirty="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7295985-A2D0-43AB-B008-93CF5B7E80F5}"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4008192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TELL:</a:t>
            </a:r>
            <a:r>
              <a:rPr lang="en-US" dirty="0"/>
              <a:t> The </a:t>
            </a:r>
            <a:r>
              <a:rPr lang="en-US" dirty="0">
                <a:solidFill>
                  <a:srgbClr val="000000"/>
                </a:solidFill>
              </a:rPr>
              <a:t>RAP Weekly Report Form 3 survey</a:t>
            </a:r>
            <a:r>
              <a:rPr lang="en-US" dirty="0"/>
              <a:t> requires the specification of the </a:t>
            </a:r>
            <a:r>
              <a:rPr lang="en-US" dirty="0">
                <a:solidFill>
                  <a:srgbClr val="000000"/>
                </a:solidFill>
              </a:rPr>
              <a:t>Site Location Code and the Site ID#.  The Site Location Code is the 4 digit Cafeteria Location Code.  The Site ID # is the 5 digit Site ID# taken from the RAP Meal Order.  The example on the red box above shows where one would locate the Site ID number on the Daily Food Order.</a:t>
            </a:r>
          </a:p>
          <a:p>
            <a:endParaRPr lang="en-US" dirty="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7295985-A2D0-43AB-B008-93CF5B7E80F5}"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3161066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8F88-994C-C4BD-06E7-B23DE573B10D}"/>
            </a:ext>
          </a:extLst>
        </p:cNvPr>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5C9C7613-46B1-7F94-2AAB-296598880B66}"/>
              </a:ext>
            </a:extLst>
          </p:cNvPr>
          <p:cNvSpPr>
            <a:spLocks noGrp="1" noRot="1" noChangeAspect="1"/>
          </p:cNvSpPr>
          <p:nvPr>
            <p:ph type="sldImg"/>
          </p:nvPr>
        </p:nvSpPr>
        <p:spPr bwMode="auto">
          <a:noFill/>
          <a:ln>
            <a:solidFill>
              <a:srgbClr val="000000"/>
            </a:solidFill>
            <a:miter lim="800000"/>
            <a:headEnd/>
            <a:tailEnd/>
          </a:ln>
        </p:spPr>
      </p:sp>
      <p:sp>
        <p:nvSpPr>
          <p:cNvPr id="60418" name="Notes Placeholder 2">
            <a:extLst>
              <a:ext uri="{FF2B5EF4-FFF2-40B4-BE49-F238E27FC236}">
                <a16:creationId xmlns:a16="http://schemas.microsoft.com/office/drawing/2014/main" id="{0969E0D1-2784-58B0-B704-9C913409884B}"/>
              </a:ext>
            </a:extLst>
          </p:cNvPr>
          <p:cNvSpPr>
            <a:spLocks noGrp="1"/>
          </p:cNvSpPr>
          <p:nvPr>
            <p:ph type="body" idx="1"/>
          </p:nvPr>
        </p:nvSpPr>
        <p:spPr bwMode="auto">
          <a:noFill/>
        </p:spPr>
        <p:txBody>
          <a:bodyPr wrap="square" numCol="1" anchor="t" anchorCtr="0" compatLnSpc="1">
            <a:prstTxWarp prst="textNoShape">
              <a:avLst/>
            </a:prstTxWarp>
          </a:bodyPr>
          <a:lstStyle/>
          <a:p>
            <a:r>
              <a:rPr lang="en-US" b="1" dirty="0"/>
              <a:t>TELL:</a:t>
            </a:r>
            <a:r>
              <a:rPr lang="en-US" dirty="0"/>
              <a:t> The </a:t>
            </a:r>
            <a:r>
              <a:rPr lang="en-US" dirty="0">
                <a:solidFill>
                  <a:srgbClr val="000000"/>
                </a:solidFill>
              </a:rPr>
              <a:t>RAP Weekly Report Form 3 survey</a:t>
            </a:r>
            <a:r>
              <a:rPr lang="en-US" dirty="0"/>
              <a:t> requires the specification of the </a:t>
            </a:r>
            <a:r>
              <a:rPr lang="en-US" dirty="0">
                <a:solidFill>
                  <a:srgbClr val="000000"/>
                </a:solidFill>
              </a:rPr>
              <a:t>Site Location Code and the Site ID#.  The Site Location Code is the 4 digit Cafeteria Location Code.  The Site ID # is the 5 digit Site ID# taken from the RAP Meal Order.  The example on the red box above shows where one would locate the Site ID number on the Daily Food Order.</a:t>
            </a:r>
          </a:p>
          <a:p>
            <a:endParaRPr lang="en-US" dirty="0"/>
          </a:p>
        </p:txBody>
      </p:sp>
      <p:sp>
        <p:nvSpPr>
          <p:cNvPr id="60419" name="Slide Number Placeholder 3">
            <a:extLst>
              <a:ext uri="{FF2B5EF4-FFF2-40B4-BE49-F238E27FC236}">
                <a16:creationId xmlns:a16="http://schemas.microsoft.com/office/drawing/2014/main" id="{976380DB-E851-657C-8383-7F17ECB9DCE7}"/>
              </a:ext>
            </a:extLst>
          </p:cNvPr>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7295985-A2D0-43AB-B008-93CF5B7E80F5}"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479264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t>TELL: </a:t>
            </a:r>
            <a:r>
              <a:rPr lang="en-US" dirty="0">
                <a:solidFill>
                  <a:srgbClr val="000000"/>
                </a:solidFill>
              </a:rPr>
              <a:t>Drivers will deliver meals according to the delivery schedule.  RAP programs have specific lunch service times and we are required to deliver the meals 30 minutes prior to the start of their meal service.  Follow the specific delivery time as stared on the RAP program list that is available on the FSD websites Summer 2020 page.  Drivers will complete three copies of the Summer Daily Meal Transport Record</a:t>
            </a:r>
            <a:r>
              <a:rPr lang="en-US" baseline="0" dirty="0">
                <a:solidFill>
                  <a:srgbClr val="000000"/>
                </a:solidFill>
              </a:rPr>
              <a:t> </a:t>
            </a:r>
            <a:r>
              <a:rPr lang="en-US" dirty="0">
                <a:solidFill>
                  <a:srgbClr val="000000"/>
                </a:solidFill>
              </a:rPr>
              <a:t>form 2 will be given to</a:t>
            </a:r>
            <a:r>
              <a:rPr lang="en-US" baseline="0" dirty="0">
                <a:solidFill>
                  <a:srgbClr val="000000"/>
                </a:solidFill>
              </a:rPr>
              <a:t> the RAP Program</a:t>
            </a:r>
            <a:r>
              <a:rPr lang="en-US" dirty="0">
                <a:solidFill>
                  <a:srgbClr val="000000"/>
                </a:solidFill>
              </a:rPr>
              <a:t>.  We will discuss in detail during the upcoming slides on how to complete this document. As with most summer programs, children attend fun, engaging field trips.  The RAP main office must provide field trip requests 2 days in advance.  RAP parks and recreation centers are not permitted to request filed trip meals directly thought the Food Service Manager or Driver.  Approved field trip meals will be listed on the daily meal order and the field trip lunches will be delivered to the RAP site one day prior to the planned field trip.  The reason we provide the field trips lunches one day prior is because the busses leave the RAP sites at 8am in the morning and the Food Service Division only provides one meal delivery per day.  RAP sites will store the shelf stable meals in a secure location and will refrigerate the milk overnight.  We will not leave ice packets or insulated bags at the sites overnight for their field trip usage.  </a:t>
            </a:r>
          </a:p>
          <a:p>
            <a:endParaRPr lang="en-US" dirty="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B02FF5-93BE-4ABA-AEA5-2741900CADAD}"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3980208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b="1" dirty="0"/>
              <a:t>TELL:</a:t>
            </a:r>
            <a:r>
              <a:rPr lang="en-US" b="1" baseline="0" dirty="0"/>
              <a:t> </a:t>
            </a:r>
            <a:r>
              <a:rPr lang="en-US" b="0" baseline="0" dirty="0"/>
              <a:t>The following documents must be completed daily and retained on hand at all times. The production worksheet and production records. Indicate the number of meals transferred to RAP in the Comments Section on the production worksheet. The Summer Daily Meal Transport Record, Food Temperature Logs, and the RAP Weekly Report Form 3 Survey.</a:t>
            </a:r>
            <a:endParaRPr lang="en-US" sz="2800" b="0" dirty="0">
              <a:solidFill>
                <a:srgbClr val="000000"/>
              </a:solidFill>
            </a:endParaRPr>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A54010-FCAB-43FB-AEB3-9351EE633C44}"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109850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TELL: </a:t>
            </a:r>
            <a:r>
              <a:rPr lang="en-US" b="0" dirty="0"/>
              <a:t>The Summer Daily Meal Transport Records must be completed daily for all food transported</a:t>
            </a:r>
            <a:r>
              <a:rPr lang="en-US" sz="1200" b="0" baseline="0" dirty="0">
                <a:solidFill>
                  <a:srgbClr val="000000"/>
                </a:solidFill>
                <a:latin typeface="Calibri" panose="020F0502020204030204" pitchFamily="34" charset="0"/>
                <a:cs typeface="Calibri" panose="020F0502020204030204" pitchFamily="34" charset="0"/>
              </a:rPr>
              <a:t> </a:t>
            </a:r>
            <a:r>
              <a:rPr lang="en-US" sz="1200" dirty="0">
                <a:solidFill>
                  <a:srgbClr val="000000"/>
                </a:solidFill>
                <a:latin typeface="Calibri" panose="020F0502020204030204" pitchFamily="34" charset="0"/>
                <a:cs typeface="Calibri" panose="020F0502020204030204" pitchFamily="34" charset="0"/>
              </a:rPr>
              <a:t>for each</a:t>
            </a:r>
            <a:r>
              <a:rPr lang="en-US" sz="1200" baseline="0" dirty="0">
                <a:solidFill>
                  <a:srgbClr val="000000"/>
                </a:solidFill>
                <a:latin typeface="Calibri" panose="020F0502020204030204" pitchFamily="34" charset="0"/>
                <a:cs typeface="Calibri" panose="020F0502020204030204" pitchFamily="34" charset="0"/>
              </a:rPr>
              <a:t> m</a:t>
            </a:r>
            <a:r>
              <a:rPr lang="en-US" sz="1200" dirty="0">
                <a:solidFill>
                  <a:srgbClr val="000000"/>
                </a:solidFill>
                <a:latin typeface="Calibri" panose="020F0502020204030204" pitchFamily="34" charset="0"/>
                <a:cs typeface="Calibri" panose="020F0502020204030204" pitchFamily="34" charset="0"/>
              </a:rPr>
              <a:t>eal service type; such as lunch or field</a:t>
            </a:r>
            <a:r>
              <a:rPr lang="en-US" sz="1200" baseline="0" dirty="0">
                <a:solidFill>
                  <a:srgbClr val="000000"/>
                </a:solidFill>
                <a:latin typeface="Calibri" panose="020F0502020204030204" pitchFamily="34" charset="0"/>
                <a:cs typeface="Calibri" panose="020F0502020204030204" pitchFamily="34" charset="0"/>
              </a:rPr>
              <a:t> trip for all</a:t>
            </a:r>
            <a:r>
              <a:rPr lang="en-US" sz="1200" dirty="0">
                <a:solidFill>
                  <a:srgbClr val="000000"/>
                </a:solidFill>
                <a:latin typeface="Calibri" panose="020F0502020204030204" pitchFamily="34" charset="0"/>
                <a:cs typeface="Calibri" panose="020F0502020204030204" pitchFamily="34" charset="0"/>
              </a:rPr>
              <a:t> off site programs.</a:t>
            </a:r>
            <a:r>
              <a:rPr lang="en-US" sz="1200" b="0" kern="1200" baseline="0" dirty="0">
                <a:solidFill>
                  <a:schemeClr val="tx1"/>
                </a:solidFill>
                <a:effectLst/>
                <a:latin typeface="+mn-lt"/>
                <a:ea typeface="+mn-ea"/>
                <a:cs typeface="+mn-cs"/>
              </a:rPr>
              <a:t> You will provide each RAP location with 2 </a:t>
            </a:r>
            <a:r>
              <a:rPr lang="en-US" sz="1200" kern="1200" dirty="0">
                <a:solidFill>
                  <a:schemeClr val="tx1"/>
                </a:solidFill>
                <a:effectLst/>
                <a:latin typeface="+mn-lt"/>
                <a:ea typeface="+mn-ea"/>
                <a:cs typeface="+mn-cs"/>
              </a:rPr>
              <a:t>copies of the form to keep in a folder at the site for the</a:t>
            </a:r>
            <a:r>
              <a:rPr lang="en-US" sz="1200" kern="1200" baseline="0" dirty="0">
                <a:solidFill>
                  <a:schemeClr val="tx1"/>
                </a:solidFill>
                <a:effectLst/>
                <a:latin typeface="+mn-lt"/>
                <a:ea typeface="+mn-ea"/>
                <a:cs typeface="+mn-cs"/>
              </a:rPr>
              <a:t> program. </a:t>
            </a:r>
            <a:r>
              <a:rPr lang="en-US" sz="1200" kern="1200" dirty="0">
                <a:solidFill>
                  <a:schemeClr val="tx1"/>
                </a:solidFill>
                <a:effectLst/>
                <a:latin typeface="+mn-lt"/>
                <a:ea typeface="+mn-ea"/>
                <a:cs typeface="+mn-cs"/>
              </a:rPr>
              <a:t>The HUB site will</a:t>
            </a:r>
            <a:r>
              <a:rPr lang="en-US" sz="1200" kern="1200" baseline="0" dirty="0">
                <a:solidFill>
                  <a:schemeClr val="tx1"/>
                </a:solidFill>
                <a:effectLst/>
                <a:latin typeface="+mn-lt"/>
                <a:ea typeface="+mn-ea"/>
                <a:cs typeface="+mn-cs"/>
              </a:rPr>
              <a:t> keep</a:t>
            </a:r>
            <a:r>
              <a:rPr lang="en-US" sz="1200" kern="1200" dirty="0">
                <a:solidFill>
                  <a:schemeClr val="tx1"/>
                </a:solidFill>
                <a:effectLst/>
                <a:latin typeface="+mn-lt"/>
                <a:ea typeface="+mn-ea"/>
                <a:cs typeface="+mn-cs"/>
              </a:rPr>
              <a:t> original form for each program.</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D4D212D-4270-4CEF-88BA-A145793C8EA9}"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57242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t>TELL: </a:t>
            </a:r>
            <a:r>
              <a:rPr lang="en-US" b="0" dirty="0"/>
              <a:t>The </a:t>
            </a:r>
            <a:r>
              <a:rPr lang="en-US" sz="1200" dirty="0">
                <a:solidFill>
                  <a:srgbClr val="000000"/>
                </a:solidFill>
              </a:rPr>
              <a:t>Summer Daily Meal Transport Record Form</a:t>
            </a:r>
            <a:r>
              <a:rPr lang="en-US" sz="1200" baseline="0" dirty="0">
                <a:solidFill>
                  <a:srgbClr val="000000"/>
                </a:solidFill>
              </a:rPr>
              <a:t> </a:t>
            </a:r>
            <a:r>
              <a:rPr lang="en-US" sz="1200" dirty="0">
                <a:solidFill>
                  <a:srgbClr val="000000"/>
                </a:solidFill>
              </a:rPr>
              <a:t>instructions are readily available on the back of the form for quick reference. It is important to complete all sections of the Summer Daily Meal Transport Record Form as required.</a:t>
            </a:r>
          </a:p>
          <a:p>
            <a:pPr eaLnBrk="1" hangingPunct="1">
              <a:spcBef>
                <a:spcPct val="0"/>
              </a:spcBef>
            </a:pPr>
            <a:r>
              <a:rPr lang="en-US" sz="1200" dirty="0">
                <a:solidFill>
                  <a:srgbClr val="000000"/>
                </a:solidFill>
              </a:rPr>
              <a:t>The Food Service Manager or designee must fill in the heading information. The heading includes the receiving program site name, date of meal service, complete name of the preparation  school site,</a:t>
            </a:r>
            <a:r>
              <a:rPr lang="en-US" sz="1200" baseline="0" dirty="0">
                <a:solidFill>
                  <a:srgbClr val="000000"/>
                </a:solidFill>
              </a:rPr>
              <a:t> prep site </a:t>
            </a:r>
            <a:r>
              <a:rPr lang="en-US" sz="1200" dirty="0">
                <a:solidFill>
                  <a:srgbClr val="000000"/>
                </a:solidFill>
              </a:rPr>
              <a:t>location code</a:t>
            </a:r>
            <a:r>
              <a:rPr lang="en-US" sz="1200" baseline="0" dirty="0">
                <a:solidFill>
                  <a:srgbClr val="000000"/>
                </a:solidFill>
              </a:rPr>
              <a:t> and the meal service type.</a:t>
            </a:r>
            <a:endParaRPr lang="en-US" sz="1200" dirty="0">
              <a:solidFill>
                <a:srgbClr val="000000"/>
              </a:solidFill>
            </a:endParaRPr>
          </a:p>
          <a:p>
            <a:pPr eaLnBrk="1" hangingPunct="1">
              <a:spcBef>
                <a:spcPct val="0"/>
              </a:spcBef>
            </a:pPr>
            <a:endParaRPr lang="en-US" sz="1200" dirty="0">
              <a:solidFill>
                <a:srgbClr val="000000"/>
              </a:solidFill>
            </a:endParaRP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F2978A-E537-47F5-A7AA-17A7CE18A629}"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867333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t>TELL: </a:t>
            </a:r>
            <a:r>
              <a:rPr lang="en-US" b="0" dirty="0"/>
              <a:t>Prior to delivery, the Food Services staff will complete</a:t>
            </a:r>
          </a:p>
          <a:p>
            <a:pPr eaLnBrk="1" hangingPunct="1">
              <a:spcBef>
                <a:spcPct val="0"/>
              </a:spcBef>
            </a:pPr>
            <a:r>
              <a:rPr lang="en-US" b="0" dirty="0"/>
              <a:t>column 1 through 3. Column 1 lists the all the menu items prepared ex.</a:t>
            </a:r>
            <a:r>
              <a:rPr lang="en-US" b="0" baseline="0" dirty="0"/>
              <a:t> turkey breast sandwich </a:t>
            </a:r>
            <a:r>
              <a:rPr lang="en-US" b="0" dirty="0"/>
              <a:t>on one line and baby carrots on another as indicated on the menu.  Column 2 contains the portion sizes of the menu items listed and Column 3 includes the amount of meals prepared. </a:t>
            </a:r>
          </a:p>
          <a:p>
            <a:pPr eaLnBrk="1" hangingPunct="1">
              <a:spcBef>
                <a:spcPct val="0"/>
              </a:spcBef>
            </a:pPr>
            <a:r>
              <a:rPr lang="en-US" sz="1200" baseline="0" dirty="0">
                <a:solidFill>
                  <a:srgbClr val="000000"/>
                </a:solidFill>
              </a:rPr>
              <a:t>.</a:t>
            </a:r>
            <a:endParaRPr lang="en-US" sz="1200" dirty="0">
              <a:solidFill>
                <a:srgbClr val="000000"/>
              </a:solidFill>
            </a:endParaRPr>
          </a:p>
          <a:p>
            <a:pPr eaLnBrk="1" hangingPunct="1">
              <a:spcBef>
                <a:spcPct val="0"/>
              </a:spcBef>
            </a:pPr>
            <a:endParaRPr lang="en-US" sz="1200" dirty="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F2978A-E537-47F5-A7AA-17A7CE18A629}"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901508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t>TELL: </a:t>
            </a:r>
            <a:r>
              <a:rPr lang="en-US" b="0" dirty="0"/>
              <a:t>Upon delivery, the Food Services staff will complete Columns 4 and 5.</a:t>
            </a:r>
            <a:r>
              <a:rPr lang="en-US" b="0" baseline="0" dirty="0"/>
              <a:t> </a:t>
            </a:r>
            <a:r>
              <a:rPr lang="en-US" b="0" dirty="0"/>
              <a:t>Column 4 will be filled out at the receiving site at time of drop off, including the temperature of the potentially hazardous menu items, the time the temperatures were taken and the initials of the person recording the information.  </a:t>
            </a:r>
          </a:p>
          <a:p>
            <a:pPr eaLnBrk="1" hangingPunct="1">
              <a:spcBef>
                <a:spcPct val="0"/>
              </a:spcBef>
            </a:pPr>
            <a:r>
              <a:rPr lang="en-US" b="0" dirty="0"/>
              <a:t>Column 5 will be filled out by Food Services Driver with the amount of the food items delivered to the program. </a:t>
            </a:r>
            <a:endParaRPr lang="en-US" sz="1200" dirty="0">
              <a:solidFill>
                <a:srgbClr val="000000"/>
              </a:solidFill>
            </a:endParaRP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F2978A-E537-47F5-A7AA-17A7CE18A629}"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886878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t>TELL: </a:t>
            </a:r>
            <a:r>
              <a:rPr lang="en-US" b="0" dirty="0"/>
              <a:t>A signature from the designated receiver must be obtained to verify receipt of the meals. The Food Services Manager will verify that all information is complete and sign in the designated area.</a:t>
            </a:r>
          </a:p>
          <a:p>
            <a:pPr eaLnBrk="1" hangingPunct="1">
              <a:spcBef>
                <a:spcPct val="0"/>
              </a:spcBef>
            </a:pPr>
            <a:r>
              <a:rPr lang="en-US" b="0" dirty="0"/>
              <a:t>The RAP centers is the only program you leave two completed copies</a:t>
            </a:r>
            <a:r>
              <a:rPr lang="en-US" b="0" baseline="0" dirty="0"/>
              <a:t> for.</a:t>
            </a:r>
          </a:p>
          <a:p>
            <a:pPr eaLnBrk="1" hangingPunct="1">
              <a:spcBef>
                <a:spcPct val="0"/>
              </a:spcBef>
            </a:pPr>
            <a:r>
              <a:rPr lang="en-US" b="0" dirty="0"/>
              <a:t>The</a:t>
            </a:r>
            <a:r>
              <a:rPr lang="en-US" b="0" baseline="0" dirty="0"/>
              <a:t> </a:t>
            </a:r>
            <a:r>
              <a:rPr lang="en-US" b="0" dirty="0"/>
              <a:t>HUB</a:t>
            </a:r>
            <a:r>
              <a:rPr lang="en-US" b="0" baseline="0" dirty="0"/>
              <a:t> </a:t>
            </a:r>
            <a:r>
              <a:rPr lang="en-US" b="0" dirty="0"/>
              <a:t>site will need</a:t>
            </a:r>
            <a:r>
              <a:rPr lang="en-US" b="0" baseline="0" dirty="0"/>
              <a:t> the</a:t>
            </a:r>
            <a:r>
              <a:rPr lang="en-US" b="0" dirty="0"/>
              <a:t> original form for each program</a:t>
            </a:r>
            <a:r>
              <a:rPr lang="en-US" b="0" baseline="0" dirty="0"/>
              <a:t> for filling.</a:t>
            </a:r>
            <a:endParaRPr lang="en-US" b="0" dirty="0"/>
          </a:p>
          <a:p>
            <a:pPr eaLnBrk="1" hangingPunct="1">
              <a:spcBef>
                <a:spcPct val="0"/>
              </a:spcBef>
            </a:pPr>
            <a:r>
              <a:rPr lang="en-US" sz="1200" b="1" dirty="0">
                <a:solidFill>
                  <a:srgbClr val="000000"/>
                </a:solidFill>
              </a:rPr>
              <a:t>Note</a:t>
            </a:r>
            <a:r>
              <a:rPr lang="en-US" sz="1200" dirty="0">
                <a:solidFill>
                  <a:srgbClr val="000000"/>
                </a:solidFill>
              </a:rPr>
              <a:t>: Instructions for completing the form are listed on the back of the form</a:t>
            </a:r>
            <a:r>
              <a:rPr lang="en-US" sz="1200" baseline="0" dirty="0">
                <a:solidFill>
                  <a:srgbClr val="000000"/>
                </a:solidFill>
              </a:rPr>
              <a:t> along with how many copies will be provided to each program.</a:t>
            </a:r>
            <a:endParaRPr lang="en-US" sz="1200" dirty="0">
              <a:solidFill>
                <a:srgbClr val="000000"/>
              </a:solidFill>
            </a:endParaRPr>
          </a:p>
          <a:p>
            <a:pPr eaLnBrk="1" hangingPunct="1">
              <a:spcBef>
                <a:spcPct val="0"/>
              </a:spcBef>
            </a:pPr>
            <a:endParaRPr lang="en-US" sz="1200" dirty="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F2978A-E537-47F5-A7AA-17A7CE18A629}"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14604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eaLnBrk="1" hangingPunct="1">
              <a:spcBef>
                <a:spcPct val="0"/>
              </a:spcBef>
            </a:pPr>
            <a:r>
              <a:rPr lang="en-US" b="1" dirty="0"/>
              <a:t>TELL: </a:t>
            </a:r>
            <a:r>
              <a:rPr lang="en-US" dirty="0"/>
              <a:t>As mentioned earlier, p</a:t>
            </a:r>
            <a:r>
              <a:rPr lang="en-US" sz="2800" dirty="0">
                <a:solidFill>
                  <a:srgbClr val="000000"/>
                </a:solidFill>
              </a:rPr>
              <a:t>repare and take three (3) copies of the </a:t>
            </a:r>
            <a:r>
              <a:rPr lang="en-US" dirty="0">
                <a:solidFill>
                  <a:srgbClr val="000000"/>
                </a:solidFill>
              </a:rPr>
              <a:t>Summer SFSP Daily Meal Transport Record </a:t>
            </a:r>
            <a:r>
              <a:rPr lang="en-US" sz="2800" dirty="0">
                <a:solidFill>
                  <a:srgbClr val="000000"/>
                </a:solidFill>
              </a:rPr>
              <a:t>with every RAP deliver and</a:t>
            </a:r>
            <a:r>
              <a:rPr lang="en-US" sz="2600" dirty="0">
                <a:solidFill>
                  <a:srgbClr val="000000"/>
                </a:solidFill>
              </a:rPr>
              <a:t> complete daily for all food transported.  Take temperatures of the milk and food items immediately upon delivery</a:t>
            </a:r>
            <a:r>
              <a:rPr lang="en-US" sz="2200" dirty="0">
                <a:solidFill>
                  <a:srgbClr val="000000"/>
                </a:solidFill>
              </a:rPr>
              <a:t> in the presence of the RAP representative.  </a:t>
            </a:r>
            <a:r>
              <a:rPr lang="en-US" sz="2600" dirty="0">
                <a:solidFill>
                  <a:srgbClr val="000000"/>
                </a:solidFill>
              </a:rPr>
              <a:t>Record the actual food temperatures and the exact time the temperatures were taken.  </a:t>
            </a:r>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F1D5DCB-964E-46A2-A502-BB01EB2B408F}"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65185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24686D-DF62-4039-9743-AA9B9C49C33E}"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600147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24686D-DF62-4039-9743-AA9B9C49C33E}"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412301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24686D-DF62-4039-9743-AA9B9C49C33E}"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729935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700FB1-B0F9-401E-BD15-D832FCB66D85}" type="slidenum">
              <a:rPr lang="en-US" smtClean="0"/>
              <a:pPr>
                <a:defRPr/>
              </a:pPr>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186219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4116" y="272496"/>
            <a:ext cx="7651684" cy="1143000"/>
          </a:xfrm>
        </p:spPr>
        <p:txBody>
          <a:bodyPr/>
          <a:lstStyle/>
          <a:p>
            <a:r>
              <a:rPr lang="en-US" dirty="0"/>
              <a:t>Click To Edit Master Title Style</a:t>
            </a:r>
          </a:p>
        </p:txBody>
      </p:sp>
      <p:sp>
        <p:nvSpPr>
          <p:cNvPr id="3" name="Content Placeholder 2"/>
          <p:cNvSpPr>
            <a:spLocks noGrp="1"/>
          </p:cNvSpPr>
          <p:nvPr>
            <p:ph idx="1"/>
          </p:nvPr>
        </p:nvSpPr>
        <p:spPr>
          <a:xfrm>
            <a:off x="806516" y="1553793"/>
            <a:ext cx="7346884" cy="4525963"/>
          </a:xfrm>
        </p:spPr>
        <p:txBody>
          <a:bodyPr>
            <a:normAutofit/>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219EDCB-B7BB-4B50-900C-448907649665}" type="slidenum">
              <a:rPr lang="en-US" smtClean="0"/>
              <a:pPr>
                <a:defRPr/>
              </a:pPr>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348311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8195" y="0"/>
            <a:ext cx="9161434" cy="6880414"/>
          </a:xfrm>
          <a:prstGeom prst="rect">
            <a:avLst/>
          </a:prstGeom>
        </p:spPr>
      </p:pic>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0F150B-CD7F-4B0E-9D87-9FD154E4CBDC}" type="slidenum">
              <a:rPr lang="en-US" smtClean="0"/>
              <a:pPr>
                <a:defRPr/>
              </a:pPr>
              <a:t>‹#›</a:t>
            </a:fld>
            <a:endParaRPr lang="en-US" dirty="0"/>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883019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DD4724E-8AC3-4163-B2EC-C870B628619D}" type="slidenum">
              <a:rPr lang="en-US" smtClean="0"/>
              <a:pPr>
                <a:defRPr/>
              </a:pPr>
              <a:t>‹#›</a:t>
            </a:fld>
            <a:endParaRPr lang="en-US" dirty="0"/>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67466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66308B8-DB76-49C8-9349-260080443A58}" type="slidenum">
              <a:rPr lang="en-US" smtClean="0"/>
              <a:pPr>
                <a:defRPr/>
              </a:pPr>
              <a:t>‹#›</a:t>
            </a:fld>
            <a:endParaRPr lang="en-US" dirty="0"/>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518412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73285F5-0B68-4FB5-8B13-D17EDC4B0BAA}" type="slidenum">
              <a:rPr lang="en-US" smtClean="0"/>
              <a:pPr>
                <a:defRPr/>
              </a:pPr>
              <a:t>‹#›</a:t>
            </a:fld>
            <a:endParaRPr lang="en-US" dirty="0"/>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794690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AF9403E-8C2E-48E6-A172-BADFFA2C19DC}" type="slidenum">
              <a:rPr lang="en-US" smtClean="0"/>
              <a:pPr>
                <a:defRPr/>
              </a:pPr>
              <a:t>‹#›</a:t>
            </a:fld>
            <a:endParaRPr lang="en-US" dirty="0"/>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758637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A485375-D7A3-471F-80F1-58069B4BF6B4}" type="slidenum">
              <a:rPr lang="en-US" smtClean="0"/>
              <a:pPr>
                <a:defRPr/>
              </a:pPr>
              <a:t>‹#›</a:t>
            </a:fld>
            <a:endParaRPr lang="en-US" dirty="0"/>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3270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24686D-DF62-4039-9743-AA9B9C49C33E}"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3207899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D5AFDE-1A1C-4B4E-86DD-084C2959EFFA}" type="slidenum">
              <a:rPr lang="en-US" smtClean="0"/>
              <a:pPr>
                <a:defRPr/>
              </a:pPr>
              <a:t>‹#›</a:t>
            </a:fld>
            <a:endParaRPr lang="en-US" dirty="0"/>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87374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40E293-15B0-4A2E-80B6-70D21FE4715E}" type="slidenum">
              <a:rPr lang="en-US" smtClean="0"/>
              <a:pPr>
                <a:defRPr/>
              </a:pPr>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725183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8D86FEC-DD9F-4CC0-A01D-86F7C35B4B9B}" type="slidenum">
              <a:rPr lang="en-US" smtClean="0"/>
              <a:pPr>
                <a:defRPr/>
              </a:pPr>
              <a:t>‹#›</a:t>
            </a:fld>
            <a:endParaRPr lang="en-US" dirty="0"/>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14032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5DDF653D-EC40-43AC-8844-C26DBF8E3403}" type="slidenum">
              <a:rPr lang="en-US"/>
              <a:pPr>
                <a:defRPr/>
              </a:pPr>
              <a:t>‹#›</a:t>
            </a:fld>
            <a:endParaRPr lang="en-US" dirty="0"/>
          </a:p>
        </p:txBody>
      </p:sp>
    </p:spTree>
    <p:extLst>
      <p:ext uri="{BB962C8B-B14F-4D97-AF65-F5344CB8AC3E}">
        <p14:creationId xmlns:p14="http://schemas.microsoft.com/office/powerpoint/2010/main" val="384674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24686D-DF62-4039-9743-AA9B9C49C33E}"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172071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24686D-DF62-4039-9743-AA9B9C49C33E}"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383606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24686D-DF62-4039-9743-AA9B9C49C33E}" type="datetimeFigureOut">
              <a:rPr lang="en-US" smtClean="0"/>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1441223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24686D-DF62-4039-9743-AA9B9C49C33E}" type="datetimeFigureOut">
              <a:rPr lang="en-US" smtClean="0"/>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3104679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4686D-DF62-4039-9743-AA9B9C49C33E}" type="datetimeFigureOut">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3560350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24686D-DF62-4039-9743-AA9B9C49C33E}"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350160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24686D-DF62-4039-9743-AA9B9C49C33E}"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3F108-5E51-494D-8E86-8B7E4B9D51E4}" type="slidenum">
              <a:rPr lang="en-US" smtClean="0"/>
              <a:t>‹#›</a:t>
            </a:fld>
            <a:endParaRPr lang="en-US"/>
          </a:p>
        </p:txBody>
      </p:sp>
    </p:spTree>
    <p:extLst>
      <p:ext uri="{BB962C8B-B14F-4D97-AF65-F5344CB8AC3E}">
        <p14:creationId xmlns:p14="http://schemas.microsoft.com/office/powerpoint/2010/main" val="878646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24686D-DF62-4039-9743-AA9B9C49C33E}" type="datetimeFigureOut">
              <a:rPr lang="en-US" smtClean="0"/>
              <a:t>5/29/2025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3F108-5E51-494D-8E86-8B7E4B9D51E4}" type="slidenum">
              <a:rPr lang="en-US" smtClean="0"/>
              <a:t>‹#›</a:t>
            </a:fld>
            <a:endParaRPr lang="en-US"/>
          </a:p>
        </p:txBody>
      </p:sp>
    </p:spTree>
    <p:extLst>
      <p:ext uri="{BB962C8B-B14F-4D97-AF65-F5344CB8AC3E}">
        <p14:creationId xmlns:p14="http://schemas.microsoft.com/office/powerpoint/2010/main" val="558232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6516" y="274638"/>
            <a:ext cx="7575484"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06516" y="1600200"/>
            <a:ext cx="7346884"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pPr>
              <a:defRPr/>
            </a:pPr>
            <a:fld id="{F80F150B-CD7F-4B0E-9D87-9FD154E4CBDC}" type="slidenum">
              <a:rPr lang="en-US" smtClean="0"/>
              <a:pPr>
                <a:defRPr/>
              </a:pPr>
              <a:t>‹#›</a:t>
            </a:fld>
            <a:endParaRPr lang="en-US" dirty="0"/>
          </a:p>
        </p:txBody>
      </p:sp>
    </p:spTree>
    <p:extLst>
      <p:ext uri="{BB962C8B-B14F-4D97-AF65-F5344CB8AC3E}">
        <p14:creationId xmlns:p14="http://schemas.microsoft.com/office/powerpoint/2010/main" val="22153104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457200" rtl="0" eaLnBrk="1" latinLnBrk="0" hangingPunct="1">
        <a:spcBef>
          <a:spcPct val="0"/>
        </a:spcBef>
        <a:buNone/>
        <a:defRPr sz="4000" b="1" kern="1200">
          <a:solidFill>
            <a:srgbClr val="000000"/>
          </a:solidFill>
          <a:latin typeface="+mj-lt"/>
          <a:ea typeface="+mj-ea"/>
          <a:cs typeface="+mj-cs"/>
        </a:defRPr>
      </a:lvl1pPr>
    </p:titleStyle>
    <p:body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7" Type="http://schemas.microsoft.com/office/2007/relationships/hdphoto" Target="../media/hdphoto2.wdp"/><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mailto:dawn.soto@lausd.net" TargetMode="External"/><Relationship Id="rId7"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hyperlink" Target="mailto:dawn.soto@lausd.net"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jp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Participating RAP Programs</a:t>
            </a:r>
          </a:p>
        </p:txBody>
      </p:sp>
      <p:pic>
        <p:nvPicPr>
          <p:cNvPr id="11" name="Picture 10" descr="A picture containing graphical user interface&#10;&#10;Description automatically generated">
            <a:extLst>
              <a:ext uri="{FF2B5EF4-FFF2-40B4-BE49-F238E27FC236}">
                <a16:creationId xmlns:a16="http://schemas.microsoft.com/office/drawing/2014/main" id="{FBEF0437-1AFF-2C18-FB36-C413DE95B64E}"/>
              </a:ext>
            </a:extLst>
          </p:cNvPr>
          <p:cNvPicPr>
            <a:picLocks noChangeAspect="1"/>
          </p:cNvPicPr>
          <p:nvPr/>
        </p:nvPicPr>
        <p:blipFill rotWithShape="1">
          <a:blip r:embed="rId2">
            <a:extLst>
              <a:ext uri="{28A0092B-C50C-407E-A947-70E740481C1C}">
                <a14:useLocalDpi xmlns:a14="http://schemas.microsoft.com/office/drawing/2010/main" val="0"/>
              </a:ext>
            </a:extLst>
          </a:blip>
          <a:srcRect b="9630"/>
          <a:stretch/>
        </p:blipFill>
        <p:spPr>
          <a:xfrm>
            <a:off x="0" y="0"/>
            <a:ext cx="9143097" cy="6858000"/>
          </a:xfrm>
          <a:prstGeom prst="rect">
            <a:avLst/>
          </a:prstGeom>
        </p:spPr>
      </p:pic>
      <p:sp>
        <p:nvSpPr>
          <p:cNvPr id="12" name="Title 5">
            <a:extLst>
              <a:ext uri="{FF2B5EF4-FFF2-40B4-BE49-F238E27FC236}">
                <a16:creationId xmlns:a16="http://schemas.microsoft.com/office/drawing/2014/main" id="{16DF7A18-5E1C-5934-7250-C665C3A31809}"/>
              </a:ext>
            </a:extLst>
          </p:cNvPr>
          <p:cNvSpPr txBox="1">
            <a:spLocks/>
          </p:cNvSpPr>
          <p:nvPr/>
        </p:nvSpPr>
        <p:spPr>
          <a:xfrm>
            <a:off x="628198"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ritannic Bold" panose="020B0903060703020204" pitchFamily="34" charset="0"/>
              </a:rPr>
              <a:t>Recreation &amp; Parks Program</a:t>
            </a:r>
          </a:p>
          <a:p>
            <a:pPr algn="ctr"/>
            <a:r>
              <a:rPr lang="en-US" dirty="0">
                <a:latin typeface="Britannic Bold" panose="020B0903060703020204" pitchFamily="34" charset="0"/>
              </a:rPr>
              <a:t>(RAP)</a:t>
            </a:r>
          </a:p>
        </p:txBody>
      </p:sp>
      <p:pic>
        <p:nvPicPr>
          <p:cNvPr id="5" name="Picture 4" descr="A blue and orange letters on a black background&#10;&#10;Description automatically generated with medium confidence">
            <a:extLst>
              <a:ext uri="{FF2B5EF4-FFF2-40B4-BE49-F238E27FC236}">
                <a16:creationId xmlns:a16="http://schemas.microsoft.com/office/drawing/2014/main" id="{99388009-EAA0-9693-4DEF-DF190B532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961" y="6145448"/>
            <a:ext cx="2769173" cy="475035"/>
          </a:xfrm>
          <a:prstGeom prst="rect">
            <a:avLst/>
          </a:prstGeom>
        </p:spPr>
      </p:pic>
    </p:spTree>
    <p:extLst>
      <p:ext uri="{BB962C8B-B14F-4D97-AF65-F5344CB8AC3E}">
        <p14:creationId xmlns:p14="http://schemas.microsoft.com/office/powerpoint/2010/main" val="2409571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6CE86BEE-4801-CCCA-CD02-F89B2934063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Milk Variety</a:t>
            </a:r>
          </a:p>
        </p:txBody>
      </p:sp>
      <p:sp>
        <p:nvSpPr>
          <p:cNvPr id="3" name="Content Placeholder 2">
            <a:extLst>
              <a:ext uri="{FF2B5EF4-FFF2-40B4-BE49-F238E27FC236}">
                <a16:creationId xmlns:a16="http://schemas.microsoft.com/office/drawing/2014/main" id="{6B26DDAC-CB95-979E-7A84-25DDFAAFB606}"/>
              </a:ext>
            </a:extLst>
          </p:cNvPr>
          <p:cNvSpPr>
            <a:spLocks noGrp="1"/>
          </p:cNvSpPr>
          <p:nvPr>
            <p:ph idx="1"/>
          </p:nvPr>
        </p:nvSpPr>
        <p:spPr/>
        <p:txBody>
          <a:bodyPr/>
          <a:lstStyle/>
          <a:p>
            <a:pPr marL="0" indent="0">
              <a:buNone/>
            </a:pPr>
            <a:r>
              <a:rPr lang="en-US" sz="2800" dirty="0"/>
              <a:t>Food Service staff will provide both white and chocolate milk to RAP.</a:t>
            </a:r>
          </a:p>
          <a:p>
            <a:endParaRPr lang="en-US" sz="700" dirty="0"/>
          </a:p>
          <a:p>
            <a:pPr lvl="1"/>
            <a:r>
              <a:rPr lang="en-US" sz="2400" dirty="0"/>
              <a:t>Review the RAP Daily Food Order to determine the amount of meals needed.</a:t>
            </a:r>
          </a:p>
          <a:p>
            <a:pPr lvl="1"/>
            <a:r>
              <a:rPr lang="en-US" sz="2400" dirty="0"/>
              <a:t>Twenty percent (20%) of the milk provided will consist of </a:t>
            </a:r>
            <a:r>
              <a:rPr lang="en-US" sz="2400" b="1" dirty="0"/>
              <a:t>white milk.</a:t>
            </a:r>
          </a:p>
          <a:p>
            <a:pPr lvl="1"/>
            <a:r>
              <a:rPr lang="en-US" dirty="0"/>
              <a:t>Eighty</a:t>
            </a:r>
            <a:r>
              <a:rPr lang="en-US" sz="2400" dirty="0"/>
              <a:t> percent (80%) of the milk provided will consist of </a:t>
            </a:r>
            <a:r>
              <a:rPr lang="en-US" sz="2400" b="1" dirty="0"/>
              <a:t>chocolate milk.</a:t>
            </a:r>
          </a:p>
          <a:p>
            <a:pPr lvl="1"/>
            <a:r>
              <a:rPr lang="en-US" sz="2400" dirty="0"/>
              <a:t>Place the cold bag(s) containing the white milk inside insulated bag, where it can be easily seen.</a:t>
            </a:r>
          </a:p>
          <a:p>
            <a:pPr marL="0" indent="0">
              <a:buNone/>
            </a:pPr>
            <a:endParaRPr lang="en-US" dirty="0"/>
          </a:p>
        </p:txBody>
      </p:sp>
    </p:spTree>
    <p:extLst>
      <p:ext uri="{BB962C8B-B14F-4D97-AF65-F5344CB8AC3E}">
        <p14:creationId xmlns:p14="http://schemas.microsoft.com/office/powerpoint/2010/main" val="2287143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254094F1-A70B-1EA3-4B94-E25A0CB5D2C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Calculating Milk Quantities</a:t>
            </a:r>
          </a:p>
        </p:txBody>
      </p:sp>
      <p:sp>
        <p:nvSpPr>
          <p:cNvPr id="3" name="Content Placeholder 2">
            <a:extLst>
              <a:ext uri="{FF2B5EF4-FFF2-40B4-BE49-F238E27FC236}">
                <a16:creationId xmlns:a16="http://schemas.microsoft.com/office/drawing/2014/main" id="{6B26DDAC-CB95-979E-7A84-25DDFAAFB606}"/>
              </a:ext>
            </a:extLst>
          </p:cNvPr>
          <p:cNvSpPr>
            <a:spLocks noGrp="1"/>
          </p:cNvSpPr>
          <p:nvPr>
            <p:ph idx="1"/>
          </p:nvPr>
        </p:nvSpPr>
        <p:spPr/>
        <p:txBody>
          <a:bodyPr/>
          <a:lstStyle/>
          <a:p>
            <a:pPr marL="0" indent="0">
              <a:buNone/>
            </a:pPr>
            <a:r>
              <a:rPr lang="en-US" dirty="0"/>
              <a:t>To determine the percentage of white milk needed, multiply the number of meals by 20%.</a:t>
            </a:r>
          </a:p>
          <a:p>
            <a:pPr marL="0" indent="0">
              <a:buNone/>
            </a:pPr>
            <a:r>
              <a:rPr lang="en-US" dirty="0"/>
              <a:t>Example - 30 meals are ordered</a:t>
            </a:r>
          </a:p>
          <a:p>
            <a:pPr marL="574675" lvl="1" indent="-342900"/>
            <a:r>
              <a:rPr lang="en-US" dirty="0"/>
              <a:t>30 meals x 20% = 6</a:t>
            </a:r>
          </a:p>
          <a:p>
            <a:pPr marL="574675" lvl="1" indent="-342900"/>
            <a:r>
              <a:rPr lang="en-US" dirty="0"/>
              <a:t>Round the number up to the next whole number if needed</a:t>
            </a:r>
          </a:p>
          <a:p>
            <a:pPr lvl="2" indent="0">
              <a:buNone/>
            </a:pPr>
            <a:endParaRPr lang="en-US" dirty="0"/>
          </a:p>
          <a:p>
            <a:pPr lvl="1" indent="0">
              <a:buNone/>
            </a:pPr>
            <a:r>
              <a:rPr lang="en-US" dirty="0"/>
              <a:t>	</a:t>
            </a:r>
          </a:p>
          <a:p>
            <a:endParaRPr lang="en-US" dirty="0"/>
          </a:p>
        </p:txBody>
      </p:sp>
      <p:pic>
        <p:nvPicPr>
          <p:cNvPr id="7" name="Picture 6">
            <a:extLst>
              <a:ext uri="{FF2B5EF4-FFF2-40B4-BE49-F238E27FC236}">
                <a16:creationId xmlns:a16="http://schemas.microsoft.com/office/drawing/2014/main" id="{B4370D67-CD6D-D5C0-AA3E-2851DEE33555}"/>
              </a:ext>
            </a:extLst>
          </p:cNvPr>
          <p:cNvPicPr>
            <a:picLocks noChangeAspect="1"/>
          </p:cNvPicPr>
          <p:nvPr/>
        </p:nvPicPr>
        <p:blipFill rotWithShape="1">
          <a:blip r:embed="rId3"/>
          <a:srcRect l="8012" t="5669" r="3854"/>
          <a:stretch/>
        </p:blipFill>
        <p:spPr>
          <a:xfrm>
            <a:off x="4914911" y="4586173"/>
            <a:ext cx="1190857" cy="1906701"/>
          </a:xfrm>
          <a:prstGeom prst="rect">
            <a:avLst/>
          </a:prstGeom>
        </p:spPr>
      </p:pic>
      <p:pic>
        <p:nvPicPr>
          <p:cNvPr id="8" name="Picture 7" descr="O:\Public\SFSP 2017\Menu Photos\DSC_5138.JPG">
            <a:extLst>
              <a:ext uri="{FF2B5EF4-FFF2-40B4-BE49-F238E27FC236}">
                <a16:creationId xmlns:a16="http://schemas.microsoft.com/office/drawing/2014/main" id="{3D583E56-F829-C6E6-699E-EF5C07E9126A}"/>
              </a:ext>
            </a:extLst>
          </p:cNvPr>
          <p:cNvPicPr/>
          <p:nvPr/>
        </p:nvPicPr>
        <p:blipFill rotWithShape="1">
          <a:blip r:embed="rId4" cstate="print">
            <a:extLst>
              <a:ext uri="{28A0092B-C50C-407E-A947-70E740481C1C}">
                <a14:useLocalDpi xmlns:a14="http://schemas.microsoft.com/office/drawing/2010/main" val="0"/>
              </a:ext>
            </a:extLst>
          </a:blip>
          <a:srcRect l="40754" t="39855" r="45031" b="28670"/>
          <a:stretch/>
        </p:blipFill>
        <p:spPr bwMode="auto">
          <a:xfrm>
            <a:off x="1200150" y="4586173"/>
            <a:ext cx="1183177" cy="1906701"/>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54D4F44F-7D61-E3EA-71F5-202A8F3DF2B8}"/>
              </a:ext>
            </a:extLst>
          </p:cNvPr>
          <p:cNvSpPr txBox="1"/>
          <p:nvPr/>
        </p:nvSpPr>
        <p:spPr>
          <a:xfrm>
            <a:off x="2495550" y="4680318"/>
            <a:ext cx="1752601" cy="830997"/>
          </a:xfrm>
          <a:prstGeom prst="rect">
            <a:avLst/>
          </a:prstGeom>
          <a:noFill/>
        </p:spPr>
        <p:txBody>
          <a:bodyPr wrap="square" rtlCol="0">
            <a:spAutoFit/>
          </a:bodyPr>
          <a:lstStyle/>
          <a:p>
            <a:pPr defTabSz="914400" fontAlgn="base">
              <a:spcBef>
                <a:spcPct val="0"/>
              </a:spcBef>
              <a:spcAft>
                <a:spcPct val="0"/>
              </a:spcAft>
            </a:pPr>
            <a:r>
              <a:rPr lang="en-US" sz="2400" b="1" dirty="0">
                <a:solidFill>
                  <a:srgbClr val="000000"/>
                </a:solidFill>
                <a:cs typeface="Arial" charset="0"/>
              </a:rPr>
              <a:t>Provide 6 white milk</a:t>
            </a:r>
          </a:p>
        </p:txBody>
      </p:sp>
      <p:sp>
        <p:nvSpPr>
          <p:cNvPr id="10" name="TextBox 9">
            <a:extLst>
              <a:ext uri="{FF2B5EF4-FFF2-40B4-BE49-F238E27FC236}">
                <a16:creationId xmlns:a16="http://schemas.microsoft.com/office/drawing/2014/main" id="{C2182EB9-E2F4-0F69-BF52-3CE03DED8E57}"/>
              </a:ext>
            </a:extLst>
          </p:cNvPr>
          <p:cNvSpPr txBox="1"/>
          <p:nvPr/>
        </p:nvSpPr>
        <p:spPr>
          <a:xfrm>
            <a:off x="6229350" y="4680318"/>
            <a:ext cx="2286000" cy="830997"/>
          </a:xfrm>
          <a:prstGeom prst="rect">
            <a:avLst/>
          </a:prstGeom>
          <a:noFill/>
        </p:spPr>
        <p:txBody>
          <a:bodyPr wrap="square" rtlCol="0">
            <a:spAutoFit/>
          </a:bodyPr>
          <a:lstStyle/>
          <a:p>
            <a:pPr defTabSz="914400" fontAlgn="base">
              <a:spcBef>
                <a:spcPct val="0"/>
              </a:spcBef>
              <a:spcAft>
                <a:spcPct val="0"/>
              </a:spcAft>
            </a:pPr>
            <a:r>
              <a:rPr lang="en-US" sz="2400" b="1" dirty="0">
                <a:solidFill>
                  <a:srgbClr val="000000"/>
                </a:solidFill>
                <a:cs typeface="Arial" charset="0"/>
              </a:rPr>
              <a:t>Provide 24 chocolate milks </a:t>
            </a:r>
          </a:p>
        </p:txBody>
      </p:sp>
    </p:spTree>
    <p:extLst>
      <p:ext uri="{BB962C8B-B14F-4D97-AF65-F5344CB8AC3E}">
        <p14:creationId xmlns:p14="http://schemas.microsoft.com/office/powerpoint/2010/main" val="3308177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8F37585A-FA4C-F9BC-1319-86DC298360B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Calculating Milk Quantities</a:t>
            </a:r>
          </a:p>
        </p:txBody>
      </p:sp>
      <p:sp>
        <p:nvSpPr>
          <p:cNvPr id="3" name="Content Placeholder 2">
            <a:extLst>
              <a:ext uri="{FF2B5EF4-FFF2-40B4-BE49-F238E27FC236}">
                <a16:creationId xmlns:a16="http://schemas.microsoft.com/office/drawing/2014/main" id="{6B26DDAC-CB95-979E-7A84-25DDFAAFB606}"/>
              </a:ext>
            </a:extLst>
          </p:cNvPr>
          <p:cNvSpPr>
            <a:spLocks noGrp="1"/>
          </p:cNvSpPr>
          <p:nvPr>
            <p:ph idx="1"/>
          </p:nvPr>
        </p:nvSpPr>
        <p:spPr/>
        <p:txBody>
          <a:bodyPr/>
          <a:lstStyle/>
          <a:p>
            <a:pPr marL="0" indent="0">
              <a:buNone/>
            </a:pPr>
            <a:r>
              <a:rPr lang="en-US" dirty="0"/>
              <a:t>To determine the percentage of white milk needed, multiply the number of meals by 20%.</a:t>
            </a:r>
          </a:p>
          <a:p>
            <a:pPr marL="0" indent="0">
              <a:buNone/>
            </a:pPr>
            <a:r>
              <a:rPr lang="en-US" dirty="0"/>
              <a:t>Example - 55 meals are ordered</a:t>
            </a:r>
          </a:p>
          <a:p>
            <a:pPr marL="574675" lvl="1" indent="-342900"/>
            <a:r>
              <a:rPr lang="en-US" dirty="0"/>
              <a:t>55 meals x 20% = 11</a:t>
            </a:r>
          </a:p>
          <a:p>
            <a:pPr marL="574675" lvl="1" indent="-342900"/>
            <a:r>
              <a:rPr lang="en-US" dirty="0"/>
              <a:t>Round the number up to the next whole number if needed</a:t>
            </a:r>
          </a:p>
          <a:p>
            <a:pPr lvl="2" indent="0">
              <a:buNone/>
            </a:pPr>
            <a:endParaRPr lang="en-US" dirty="0"/>
          </a:p>
          <a:p>
            <a:pPr lvl="1" indent="0">
              <a:buNone/>
            </a:pPr>
            <a:r>
              <a:rPr lang="en-US" dirty="0"/>
              <a:t>	</a:t>
            </a:r>
          </a:p>
          <a:p>
            <a:endParaRPr lang="en-US" dirty="0"/>
          </a:p>
        </p:txBody>
      </p:sp>
      <p:pic>
        <p:nvPicPr>
          <p:cNvPr id="7" name="Picture 6">
            <a:extLst>
              <a:ext uri="{FF2B5EF4-FFF2-40B4-BE49-F238E27FC236}">
                <a16:creationId xmlns:a16="http://schemas.microsoft.com/office/drawing/2014/main" id="{B4370D67-CD6D-D5C0-AA3E-2851DEE33555}"/>
              </a:ext>
            </a:extLst>
          </p:cNvPr>
          <p:cNvPicPr>
            <a:picLocks noChangeAspect="1"/>
          </p:cNvPicPr>
          <p:nvPr/>
        </p:nvPicPr>
        <p:blipFill rotWithShape="1">
          <a:blip r:embed="rId3"/>
          <a:srcRect l="8012" t="5669" r="3854"/>
          <a:stretch/>
        </p:blipFill>
        <p:spPr>
          <a:xfrm>
            <a:off x="4914911" y="4586173"/>
            <a:ext cx="1190857" cy="1906701"/>
          </a:xfrm>
          <a:prstGeom prst="rect">
            <a:avLst/>
          </a:prstGeom>
        </p:spPr>
      </p:pic>
      <p:pic>
        <p:nvPicPr>
          <p:cNvPr id="8" name="Picture 7" descr="O:\Public\SFSP 2017\Menu Photos\DSC_5138.JPG">
            <a:extLst>
              <a:ext uri="{FF2B5EF4-FFF2-40B4-BE49-F238E27FC236}">
                <a16:creationId xmlns:a16="http://schemas.microsoft.com/office/drawing/2014/main" id="{3D583E56-F829-C6E6-699E-EF5C07E9126A}"/>
              </a:ext>
            </a:extLst>
          </p:cNvPr>
          <p:cNvPicPr/>
          <p:nvPr/>
        </p:nvPicPr>
        <p:blipFill rotWithShape="1">
          <a:blip r:embed="rId4" cstate="print">
            <a:extLst>
              <a:ext uri="{28A0092B-C50C-407E-A947-70E740481C1C}">
                <a14:useLocalDpi xmlns:a14="http://schemas.microsoft.com/office/drawing/2010/main" val="0"/>
              </a:ext>
            </a:extLst>
          </a:blip>
          <a:srcRect l="40754" t="39855" r="45031" b="28670"/>
          <a:stretch/>
        </p:blipFill>
        <p:spPr bwMode="auto">
          <a:xfrm>
            <a:off x="1200150" y="4586173"/>
            <a:ext cx="1183177" cy="1906701"/>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54D4F44F-7D61-E3EA-71F5-202A8F3DF2B8}"/>
              </a:ext>
            </a:extLst>
          </p:cNvPr>
          <p:cNvSpPr txBox="1"/>
          <p:nvPr/>
        </p:nvSpPr>
        <p:spPr>
          <a:xfrm>
            <a:off x="2495550" y="4680318"/>
            <a:ext cx="1752601" cy="830997"/>
          </a:xfrm>
          <a:prstGeom prst="rect">
            <a:avLst/>
          </a:prstGeom>
          <a:noFill/>
        </p:spPr>
        <p:txBody>
          <a:bodyPr wrap="square" rtlCol="0">
            <a:spAutoFit/>
          </a:bodyPr>
          <a:lstStyle/>
          <a:p>
            <a:pPr defTabSz="914400" fontAlgn="base">
              <a:spcBef>
                <a:spcPct val="0"/>
              </a:spcBef>
              <a:spcAft>
                <a:spcPct val="0"/>
              </a:spcAft>
            </a:pPr>
            <a:r>
              <a:rPr lang="en-US" sz="2400" b="1" dirty="0">
                <a:solidFill>
                  <a:srgbClr val="000000"/>
                </a:solidFill>
                <a:cs typeface="Arial" charset="0"/>
              </a:rPr>
              <a:t>Provide 11 white milk</a:t>
            </a:r>
          </a:p>
        </p:txBody>
      </p:sp>
      <p:sp>
        <p:nvSpPr>
          <p:cNvPr id="10" name="TextBox 9">
            <a:extLst>
              <a:ext uri="{FF2B5EF4-FFF2-40B4-BE49-F238E27FC236}">
                <a16:creationId xmlns:a16="http://schemas.microsoft.com/office/drawing/2014/main" id="{C2182EB9-E2F4-0F69-BF52-3CE03DED8E57}"/>
              </a:ext>
            </a:extLst>
          </p:cNvPr>
          <p:cNvSpPr txBox="1"/>
          <p:nvPr/>
        </p:nvSpPr>
        <p:spPr>
          <a:xfrm>
            <a:off x="6229350" y="4680318"/>
            <a:ext cx="2286000" cy="830997"/>
          </a:xfrm>
          <a:prstGeom prst="rect">
            <a:avLst/>
          </a:prstGeom>
          <a:noFill/>
        </p:spPr>
        <p:txBody>
          <a:bodyPr wrap="square" rtlCol="0">
            <a:spAutoFit/>
          </a:bodyPr>
          <a:lstStyle/>
          <a:p>
            <a:pPr defTabSz="914400" fontAlgn="base">
              <a:spcBef>
                <a:spcPct val="0"/>
              </a:spcBef>
              <a:spcAft>
                <a:spcPct val="0"/>
              </a:spcAft>
            </a:pPr>
            <a:r>
              <a:rPr lang="en-US" sz="2400" b="1" dirty="0">
                <a:solidFill>
                  <a:srgbClr val="000000"/>
                </a:solidFill>
                <a:cs typeface="Arial" charset="0"/>
              </a:rPr>
              <a:t>Provide 44 chocolate milks </a:t>
            </a:r>
          </a:p>
        </p:txBody>
      </p:sp>
    </p:spTree>
    <p:extLst>
      <p:ext uri="{BB962C8B-B14F-4D97-AF65-F5344CB8AC3E}">
        <p14:creationId xmlns:p14="http://schemas.microsoft.com/office/powerpoint/2010/main" val="2039146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9CB9EACF-B3B0-8AD2-181B-45D62D44470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Milk Quality Control Measures</a:t>
            </a:r>
          </a:p>
        </p:txBody>
      </p:sp>
      <p:sp>
        <p:nvSpPr>
          <p:cNvPr id="7" name="Rectangle 3">
            <a:extLst>
              <a:ext uri="{FF2B5EF4-FFF2-40B4-BE49-F238E27FC236}">
                <a16:creationId xmlns:a16="http://schemas.microsoft.com/office/drawing/2014/main" id="{9AA2E45E-A02E-ADA6-B47F-70562D8F5BCD}"/>
              </a:ext>
            </a:extLst>
          </p:cNvPr>
          <p:cNvSpPr txBox="1">
            <a:spLocks noChangeArrowheads="1"/>
          </p:cNvSpPr>
          <p:nvPr/>
        </p:nvSpPr>
        <p:spPr>
          <a:xfrm>
            <a:off x="4247478" y="1600200"/>
            <a:ext cx="4896522" cy="5032829"/>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b="0" i="0" u="none" strike="noStrike" kern="1200" cap="none" spc="0" normalizeH="0" baseline="0" noProof="0" dirty="0">
                <a:ln>
                  <a:noFill/>
                </a:ln>
                <a:solidFill>
                  <a:srgbClr val="000000"/>
                </a:solidFill>
                <a:effectLst/>
                <a:uLnTx/>
                <a:uFillTx/>
                <a:latin typeface="Calibri"/>
                <a:ea typeface="+mn-ea"/>
                <a:cs typeface="+mn-cs"/>
              </a:rPr>
              <a:t>To provide milk to sites at an acceptable cold temperature of below 41°F, Food Service staff will:</a:t>
            </a:r>
          </a:p>
          <a:p>
            <a:pPr marR="0" lvl="1"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a:ea typeface="+mn-ea"/>
                <a:cs typeface="+mn-cs"/>
              </a:rPr>
              <a:t>Place milk flats needed for the program inside the freezer for 2 hours </a:t>
            </a:r>
          </a:p>
          <a:p>
            <a:pPr marR="0" lvl="1"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a:ea typeface="+mn-ea"/>
                <a:cs typeface="+mn-cs"/>
              </a:rPr>
              <a:t>Milk consistency will be slushy</a:t>
            </a:r>
          </a:p>
          <a:p>
            <a:pPr marR="0" lvl="1"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a:ea typeface="+mn-ea"/>
                <a:cs typeface="+mn-cs"/>
              </a:rPr>
              <a:t>Remove milk flats from the freezer</a:t>
            </a:r>
          </a:p>
          <a:p>
            <a:pPr marR="0" lvl="1"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a:ea typeface="+mn-ea"/>
                <a:cs typeface="+mn-cs"/>
              </a:rPr>
              <a:t>Package cold bagged meals in small batches to retain the cold food temperature </a:t>
            </a:r>
          </a:p>
          <a:p>
            <a:pPr marR="0" lvl="1"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a:ea typeface="+mn-ea"/>
                <a:cs typeface="+mn-cs"/>
              </a:rPr>
              <a:t>Provide 1 extra milk for on site quality control testing</a:t>
            </a:r>
          </a:p>
        </p:txBody>
      </p:sp>
      <p:pic>
        <p:nvPicPr>
          <p:cNvPr id="4" name="Picture 3">
            <a:extLst>
              <a:ext uri="{FF2B5EF4-FFF2-40B4-BE49-F238E27FC236}">
                <a16:creationId xmlns:a16="http://schemas.microsoft.com/office/drawing/2014/main" id="{381AC07E-D37E-E7C9-4951-2E9AEC5C7EE9}"/>
              </a:ext>
            </a:extLst>
          </p:cNvPr>
          <p:cNvPicPr>
            <a:picLocks noChangeAspect="1"/>
          </p:cNvPicPr>
          <p:nvPr/>
        </p:nvPicPr>
        <p:blipFill>
          <a:blip r:embed="rId3"/>
          <a:stretch>
            <a:fillRect/>
          </a:stretch>
        </p:blipFill>
        <p:spPr>
          <a:xfrm>
            <a:off x="550836" y="1600200"/>
            <a:ext cx="3618828" cy="5004057"/>
          </a:xfrm>
          <a:prstGeom prst="rect">
            <a:avLst/>
          </a:prstGeom>
          <a:ln>
            <a:solidFill>
              <a:schemeClr val="tx1"/>
            </a:solidFill>
          </a:ln>
        </p:spPr>
      </p:pic>
    </p:spTree>
    <p:extLst>
      <p:ext uri="{BB962C8B-B14F-4D97-AF65-F5344CB8AC3E}">
        <p14:creationId xmlns:p14="http://schemas.microsoft.com/office/powerpoint/2010/main" val="2748730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Participating RAP Programs</a:t>
            </a:r>
          </a:p>
        </p:txBody>
      </p:sp>
      <p:pic>
        <p:nvPicPr>
          <p:cNvPr id="11" name="Picture 10" descr="A picture containing graphical user interface&#10;&#10;Description automatically generated">
            <a:extLst>
              <a:ext uri="{FF2B5EF4-FFF2-40B4-BE49-F238E27FC236}">
                <a16:creationId xmlns:a16="http://schemas.microsoft.com/office/drawing/2014/main" id="{FBEF0437-1AFF-2C18-FB36-C413DE95B64E}"/>
              </a:ext>
            </a:extLst>
          </p:cNvPr>
          <p:cNvPicPr>
            <a:picLocks noChangeAspect="1"/>
          </p:cNvPicPr>
          <p:nvPr/>
        </p:nvPicPr>
        <p:blipFill rotWithShape="1">
          <a:blip r:embed="rId2">
            <a:extLst>
              <a:ext uri="{28A0092B-C50C-407E-A947-70E740481C1C}">
                <a14:useLocalDpi xmlns:a14="http://schemas.microsoft.com/office/drawing/2010/main" val="0"/>
              </a:ext>
            </a:extLst>
          </a:blip>
          <a:srcRect b="9630"/>
          <a:stretch/>
        </p:blipFill>
        <p:spPr>
          <a:xfrm flipH="1">
            <a:off x="0" y="0"/>
            <a:ext cx="9143097" cy="6858000"/>
          </a:xfrm>
          <a:prstGeom prst="rect">
            <a:avLst/>
          </a:prstGeom>
        </p:spPr>
      </p:pic>
      <p:sp>
        <p:nvSpPr>
          <p:cNvPr id="12" name="Title 5">
            <a:extLst>
              <a:ext uri="{FF2B5EF4-FFF2-40B4-BE49-F238E27FC236}">
                <a16:creationId xmlns:a16="http://schemas.microsoft.com/office/drawing/2014/main" id="{16DF7A18-5E1C-5934-7250-C665C3A31809}"/>
              </a:ext>
            </a:extLst>
          </p:cNvPr>
          <p:cNvSpPr txBox="1">
            <a:spLocks/>
          </p:cNvSpPr>
          <p:nvPr/>
        </p:nvSpPr>
        <p:spPr>
          <a:xfrm>
            <a:off x="628198"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ritannic Bold" panose="020B0903060703020204" pitchFamily="34" charset="0"/>
              </a:rPr>
              <a:t>Best Practices</a:t>
            </a:r>
          </a:p>
        </p:txBody>
      </p:sp>
    </p:spTree>
    <p:extLst>
      <p:ext uri="{BB962C8B-B14F-4D97-AF65-F5344CB8AC3E}">
        <p14:creationId xmlns:p14="http://schemas.microsoft.com/office/powerpoint/2010/main" val="1598605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78F31E75-CF08-2C6C-9BA5-983F35D94E2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Best Practices</a:t>
            </a:r>
          </a:p>
        </p:txBody>
      </p:sp>
      <p:sp>
        <p:nvSpPr>
          <p:cNvPr id="3" name="Content Placeholder 2">
            <a:extLst>
              <a:ext uri="{FF2B5EF4-FFF2-40B4-BE49-F238E27FC236}">
                <a16:creationId xmlns:a16="http://schemas.microsoft.com/office/drawing/2014/main" id="{6B26DDAC-CB95-979E-7A84-25DDFAAFB606}"/>
              </a:ext>
            </a:extLst>
          </p:cNvPr>
          <p:cNvSpPr>
            <a:spLocks noGrp="1"/>
          </p:cNvSpPr>
          <p:nvPr>
            <p:ph idx="1"/>
          </p:nvPr>
        </p:nvSpPr>
        <p:spPr>
          <a:xfrm>
            <a:off x="628650" y="1825625"/>
            <a:ext cx="7886700" cy="952190"/>
          </a:xfrm>
        </p:spPr>
        <p:txBody>
          <a:bodyPr>
            <a:normAutofit/>
          </a:bodyPr>
          <a:lstStyle/>
          <a:p>
            <a:pPr marL="0" indent="0">
              <a:buNone/>
            </a:pPr>
            <a:r>
              <a:rPr lang="en-US" dirty="0"/>
              <a:t>Use the Best Practices as guides to assist with all RAP procedures. </a:t>
            </a:r>
          </a:p>
        </p:txBody>
      </p:sp>
      <p:sp>
        <p:nvSpPr>
          <p:cNvPr id="5" name="TextBox 4">
            <a:extLst>
              <a:ext uri="{FF2B5EF4-FFF2-40B4-BE49-F238E27FC236}">
                <a16:creationId xmlns:a16="http://schemas.microsoft.com/office/drawing/2014/main" id="{73C76D03-1691-7AF1-7DEA-E10769852EF5}"/>
              </a:ext>
            </a:extLst>
          </p:cNvPr>
          <p:cNvSpPr txBox="1"/>
          <p:nvPr/>
        </p:nvSpPr>
        <p:spPr>
          <a:xfrm>
            <a:off x="123825" y="3019466"/>
            <a:ext cx="9245727" cy="3596882"/>
          </a:xfrm>
          <a:prstGeom prst="rect">
            <a:avLst/>
          </a:prstGeom>
          <a:noFill/>
        </p:spPr>
        <p:txBody>
          <a:bodyPr wrap="square" numCol="2">
            <a:spAutoFit/>
          </a:bodyPr>
          <a:lstStyle/>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Weekly Lunch Menu Guides</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Milk Quality Control</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Hot Packaged Meals</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Cold Packaged Meals</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Insulated Bag Packaging Guide</a:t>
            </a:r>
          </a:p>
          <a:p>
            <a:pPr marR="0" lvl="1" algn="l" defTabSz="914400" rtl="0" eaLnBrk="1" fontAlgn="auto" latinLnBrk="0" hangingPunct="1">
              <a:lnSpc>
                <a:spcPct val="90000"/>
              </a:lnSpc>
              <a:spcBef>
                <a:spcPts val="50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2400" dirty="0">
              <a:solidFill>
                <a:prstClr val="black"/>
              </a:solidFill>
              <a:latin typeface="Calibri" panose="020F0502020204030204"/>
            </a:endParaRP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Cooling Elements</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Heating Elements</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CMS Packaging Order Guide</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Quality Control Check</a:t>
            </a:r>
          </a:p>
        </p:txBody>
      </p:sp>
    </p:spTree>
    <p:extLst>
      <p:ext uri="{BB962C8B-B14F-4D97-AF65-F5344CB8AC3E}">
        <p14:creationId xmlns:p14="http://schemas.microsoft.com/office/powerpoint/2010/main" val="1427506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F72752A6-DF8B-1437-51DD-F9CE59A116C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a:xfrm>
            <a:off x="310613" y="1105790"/>
            <a:ext cx="3861054" cy="3301618"/>
          </a:xfrm>
        </p:spPr>
        <p:txBody>
          <a:bodyPr>
            <a:normAutofit/>
          </a:bodyPr>
          <a:lstStyle/>
          <a:p>
            <a:r>
              <a:rPr lang="en-US" dirty="0">
                <a:latin typeface="Britannic Bold" panose="020B0903060703020204" pitchFamily="34" charset="0"/>
              </a:rPr>
              <a:t>Hot Packaged Meals</a:t>
            </a:r>
          </a:p>
        </p:txBody>
      </p:sp>
      <p:pic>
        <p:nvPicPr>
          <p:cNvPr id="4" name="Picture 3">
            <a:extLst>
              <a:ext uri="{FF2B5EF4-FFF2-40B4-BE49-F238E27FC236}">
                <a16:creationId xmlns:a16="http://schemas.microsoft.com/office/drawing/2014/main" id="{AA569380-442E-8FEF-942C-50E09B5B2C2B}"/>
              </a:ext>
            </a:extLst>
          </p:cNvPr>
          <p:cNvPicPr>
            <a:picLocks noChangeAspect="1"/>
          </p:cNvPicPr>
          <p:nvPr/>
        </p:nvPicPr>
        <p:blipFill>
          <a:blip r:embed="rId3"/>
          <a:stretch>
            <a:fillRect/>
          </a:stretch>
        </p:blipFill>
        <p:spPr>
          <a:xfrm>
            <a:off x="4171667" y="297697"/>
            <a:ext cx="4535707" cy="6262605"/>
          </a:xfrm>
          <a:prstGeom prst="rect">
            <a:avLst/>
          </a:prstGeom>
          <a:ln>
            <a:solidFill>
              <a:schemeClr val="tx1"/>
            </a:solidFill>
          </a:ln>
        </p:spPr>
      </p:pic>
    </p:spTree>
    <p:extLst>
      <p:ext uri="{BB962C8B-B14F-4D97-AF65-F5344CB8AC3E}">
        <p14:creationId xmlns:p14="http://schemas.microsoft.com/office/powerpoint/2010/main" val="3411542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A8835716-B8BE-4B40-B45C-7F7B6A4A483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a:xfrm>
            <a:off x="5184648" y="1224662"/>
            <a:ext cx="3842766" cy="3063874"/>
          </a:xfrm>
        </p:spPr>
        <p:txBody>
          <a:bodyPr>
            <a:normAutofit/>
          </a:bodyPr>
          <a:lstStyle/>
          <a:p>
            <a:r>
              <a:rPr lang="en-US" dirty="0">
                <a:latin typeface="Britannic Bold" panose="020B0903060703020204" pitchFamily="34" charset="0"/>
              </a:rPr>
              <a:t>Cold Packaged Meals</a:t>
            </a:r>
          </a:p>
        </p:txBody>
      </p:sp>
      <p:pic>
        <p:nvPicPr>
          <p:cNvPr id="4" name="Picture 3">
            <a:extLst>
              <a:ext uri="{FF2B5EF4-FFF2-40B4-BE49-F238E27FC236}">
                <a16:creationId xmlns:a16="http://schemas.microsoft.com/office/drawing/2014/main" id="{1539DC6B-DA26-9CC2-9C49-3DBE21EC93AD}"/>
              </a:ext>
            </a:extLst>
          </p:cNvPr>
          <p:cNvPicPr>
            <a:picLocks noChangeAspect="1"/>
          </p:cNvPicPr>
          <p:nvPr/>
        </p:nvPicPr>
        <p:blipFill>
          <a:blip r:embed="rId3"/>
          <a:stretch>
            <a:fillRect/>
          </a:stretch>
        </p:blipFill>
        <p:spPr>
          <a:xfrm>
            <a:off x="393100" y="525528"/>
            <a:ext cx="4216357" cy="5820408"/>
          </a:xfrm>
          <a:prstGeom prst="rect">
            <a:avLst/>
          </a:prstGeom>
          <a:ln>
            <a:solidFill>
              <a:schemeClr val="tx1"/>
            </a:solidFill>
          </a:ln>
        </p:spPr>
      </p:pic>
    </p:spTree>
    <p:extLst>
      <p:ext uri="{BB962C8B-B14F-4D97-AF65-F5344CB8AC3E}">
        <p14:creationId xmlns:p14="http://schemas.microsoft.com/office/powerpoint/2010/main" val="446254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77DF6F95-1C86-D354-199D-478C413CAED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3" name="Title 5">
            <a:extLst>
              <a:ext uri="{FF2B5EF4-FFF2-40B4-BE49-F238E27FC236}">
                <a16:creationId xmlns:a16="http://schemas.microsoft.com/office/drawing/2014/main" id="{EE9A0638-0945-20D6-530C-F5DA70CA8304}"/>
              </a:ext>
            </a:extLst>
          </p:cNvPr>
          <p:cNvSpPr txBox="1">
            <a:spLocks/>
          </p:cNvSpPr>
          <p:nvPr/>
        </p:nvSpPr>
        <p:spPr>
          <a:xfrm>
            <a:off x="310612" y="1105790"/>
            <a:ext cx="4005355" cy="3301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ritannic Bold" panose="020B0903060703020204" pitchFamily="34" charset="0"/>
              </a:rPr>
              <a:t>Insulated Bag Packaging Guide</a:t>
            </a:r>
          </a:p>
        </p:txBody>
      </p:sp>
      <p:pic>
        <p:nvPicPr>
          <p:cNvPr id="8" name="Picture 7">
            <a:extLst>
              <a:ext uri="{FF2B5EF4-FFF2-40B4-BE49-F238E27FC236}">
                <a16:creationId xmlns:a16="http://schemas.microsoft.com/office/drawing/2014/main" id="{A0819979-C245-DEEF-2B3C-3FA7CC60131F}"/>
              </a:ext>
            </a:extLst>
          </p:cNvPr>
          <p:cNvPicPr>
            <a:picLocks noChangeAspect="1"/>
          </p:cNvPicPr>
          <p:nvPr/>
        </p:nvPicPr>
        <p:blipFill>
          <a:blip r:embed="rId3"/>
          <a:stretch>
            <a:fillRect/>
          </a:stretch>
        </p:blipFill>
        <p:spPr>
          <a:xfrm>
            <a:off x="4425696" y="270359"/>
            <a:ext cx="4407692" cy="6317282"/>
          </a:xfrm>
          <a:prstGeom prst="rect">
            <a:avLst/>
          </a:prstGeom>
          <a:ln>
            <a:solidFill>
              <a:schemeClr val="tx1"/>
            </a:solidFill>
          </a:ln>
        </p:spPr>
      </p:pic>
    </p:spTree>
    <p:extLst>
      <p:ext uri="{BB962C8B-B14F-4D97-AF65-F5344CB8AC3E}">
        <p14:creationId xmlns:p14="http://schemas.microsoft.com/office/powerpoint/2010/main" val="11763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E58538C0-B6BF-11A8-ED51-25BCBF1CC02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3" name="Title 5">
            <a:extLst>
              <a:ext uri="{FF2B5EF4-FFF2-40B4-BE49-F238E27FC236}">
                <a16:creationId xmlns:a16="http://schemas.microsoft.com/office/drawing/2014/main" id="{03B17ECB-85B7-6DB6-5369-946A370283E4}"/>
              </a:ext>
            </a:extLst>
          </p:cNvPr>
          <p:cNvSpPr txBox="1">
            <a:spLocks/>
          </p:cNvSpPr>
          <p:nvPr/>
        </p:nvSpPr>
        <p:spPr>
          <a:xfrm>
            <a:off x="5687568" y="794894"/>
            <a:ext cx="3840480" cy="3658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ritannic Bold" panose="020B0903060703020204" pitchFamily="34" charset="0"/>
              </a:rPr>
              <a:t>Heating Elements</a:t>
            </a:r>
          </a:p>
        </p:txBody>
      </p:sp>
      <p:pic>
        <p:nvPicPr>
          <p:cNvPr id="5" name="Picture 4">
            <a:extLst>
              <a:ext uri="{FF2B5EF4-FFF2-40B4-BE49-F238E27FC236}">
                <a16:creationId xmlns:a16="http://schemas.microsoft.com/office/drawing/2014/main" id="{4A88FDF4-F726-E7E4-ED7C-D6353D1C95C3}"/>
              </a:ext>
            </a:extLst>
          </p:cNvPr>
          <p:cNvPicPr>
            <a:picLocks noChangeAspect="1"/>
          </p:cNvPicPr>
          <p:nvPr/>
        </p:nvPicPr>
        <p:blipFill>
          <a:blip r:embed="rId3"/>
          <a:stretch>
            <a:fillRect/>
          </a:stretch>
        </p:blipFill>
        <p:spPr>
          <a:xfrm>
            <a:off x="474546" y="341432"/>
            <a:ext cx="4472358" cy="6175136"/>
          </a:xfrm>
          <a:prstGeom prst="rect">
            <a:avLst/>
          </a:prstGeom>
          <a:ln>
            <a:solidFill>
              <a:schemeClr val="tx1"/>
            </a:solidFill>
          </a:ln>
        </p:spPr>
      </p:pic>
    </p:spTree>
    <p:extLst>
      <p:ext uri="{BB962C8B-B14F-4D97-AF65-F5344CB8AC3E}">
        <p14:creationId xmlns:p14="http://schemas.microsoft.com/office/powerpoint/2010/main" val="2626256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B23B6448-56D2-7150-CFB2-BE6B806B93F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Participating RAP Programs</a:t>
            </a:r>
          </a:p>
        </p:txBody>
      </p:sp>
      <p:sp>
        <p:nvSpPr>
          <p:cNvPr id="7" name="Content Placeholder 6">
            <a:extLst>
              <a:ext uri="{FF2B5EF4-FFF2-40B4-BE49-F238E27FC236}">
                <a16:creationId xmlns:a16="http://schemas.microsoft.com/office/drawing/2014/main" id="{22B36703-C71A-1AD2-AACF-23AE16F2EC07}"/>
              </a:ext>
            </a:extLst>
          </p:cNvPr>
          <p:cNvSpPr>
            <a:spLocks noGrp="1"/>
          </p:cNvSpPr>
          <p:nvPr>
            <p:ph idx="1"/>
          </p:nvPr>
        </p:nvSpPr>
        <p:spPr/>
        <p:txBody>
          <a:bodyPr/>
          <a:lstStyle/>
          <a:p>
            <a:pPr marL="0" indent="0">
              <a:buNone/>
            </a:pPr>
            <a:r>
              <a:rPr lang="en-US" sz="2800" dirty="0"/>
              <a:t>The Food Services Division entered a service contract with the City of Los Angeles Recreation and Parks Department (RAP).</a:t>
            </a:r>
          </a:p>
          <a:p>
            <a:pPr marL="0" indent="0">
              <a:buNone/>
            </a:pPr>
            <a:endParaRPr lang="en-US" sz="1100" dirty="0"/>
          </a:p>
          <a:p>
            <a:pPr marL="0" indent="0">
              <a:buNone/>
            </a:pPr>
            <a:r>
              <a:rPr lang="en-US" sz="2800" dirty="0"/>
              <a:t>Participating RAP Programs</a:t>
            </a:r>
          </a:p>
          <a:p>
            <a:pPr lvl="1"/>
            <a:r>
              <a:rPr lang="en-US" sz="2800" dirty="0"/>
              <a:t>96 Parks and Recreation Centers</a:t>
            </a:r>
          </a:p>
          <a:p>
            <a:pPr marL="457200" lvl="1" indent="0">
              <a:buNone/>
            </a:pPr>
            <a:endParaRPr lang="en-US" sz="1100" dirty="0"/>
          </a:p>
          <a:p>
            <a:pPr marL="0" indent="0">
              <a:buNone/>
            </a:pPr>
            <a:r>
              <a:rPr lang="en-US" sz="2800" dirty="0"/>
              <a:t>The Food Service Division assumes full responsibility for meeting all food safety and meal requirements for payment of services rendered.</a:t>
            </a:r>
          </a:p>
          <a:p>
            <a:pPr marL="0" indent="0">
              <a:buNone/>
            </a:pPr>
            <a:endParaRPr lang="en-US" dirty="0"/>
          </a:p>
        </p:txBody>
      </p:sp>
    </p:spTree>
    <p:extLst>
      <p:ext uri="{BB962C8B-B14F-4D97-AF65-F5344CB8AC3E}">
        <p14:creationId xmlns:p14="http://schemas.microsoft.com/office/powerpoint/2010/main" val="145890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E58538C0-B6BF-11A8-ED51-25BCBF1CC02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pic>
        <p:nvPicPr>
          <p:cNvPr id="5" name="Picture 4">
            <a:extLst>
              <a:ext uri="{FF2B5EF4-FFF2-40B4-BE49-F238E27FC236}">
                <a16:creationId xmlns:a16="http://schemas.microsoft.com/office/drawing/2014/main" id="{EC535A71-5C83-4B86-1F9A-BF7E84F32F67}"/>
              </a:ext>
            </a:extLst>
          </p:cNvPr>
          <p:cNvPicPr>
            <a:picLocks noChangeAspect="1"/>
          </p:cNvPicPr>
          <p:nvPr/>
        </p:nvPicPr>
        <p:blipFill>
          <a:blip r:embed="rId3"/>
          <a:stretch>
            <a:fillRect/>
          </a:stretch>
        </p:blipFill>
        <p:spPr>
          <a:xfrm>
            <a:off x="4228868" y="251460"/>
            <a:ext cx="4601507" cy="6355080"/>
          </a:xfrm>
          <a:prstGeom prst="rect">
            <a:avLst/>
          </a:prstGeom>
          <a:ln>
            <a:solidFill>
              <a:schemeClr val="tx1"/>
            </a:solidFill>
          </a:ln>
        </p:spPr>
      </p:pic>
      <p:sp>
        <p:nvSpPr>
          <p:cNvPr id="3" name="Title 5">
            <a:extLst>
              <a:ext uri="{FF2B5EF4-FFF2-40B4-BE49-F238E27FC236}">
                <a16:creationId xmlns:a16="http://schemas.microsoft.com/office/drawing/2014/main" id="{03B17ECB-85B7-6DB6-5369-946A370283E4}"/>
              </a:ext>
            </a:extLst>
          </p:cNvPr>
          <p:cNvSpPr txBox="1">
            <a:spLocks/>
          </p:cNvSpPr>
          <p:nvPr/>
        </p:nvSpPr>
        <p:spPr>
          <a:xfrm>
            <a:off x="475488" y="1244919"/>
            <a:ext cx="3840480" cy="3658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ritannic Bold" panose="020B0903060703020204" pitchFamily="34" charset="0"/>
              </a:rPr>
              <a:t>Cooling Elements</a:t>
            </a:r>
          </a:p>
        </p:txBody>
      </p:sp>
    </p:spTree>
    <p:extLst>
      <p:ext uri="{BB962C8B-B14F-4D97-AF65-F5344CB8AC3E}">
        <p14:creationId xmlns:p14="http://schemas.microsoft.com/office/powerpoint/2010/main" val="1366300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8864FB42-4162-C997-2C42-3EB6A13B839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3" name="Title 5">
            <a:extLst>
              <a:ext uri="{FF2B5EF4-FFF2-40B4-BE49-F238E27FC236}">
                <a16:creationId xmlns:a16="http://schemas.microsoft.com/office/drawing/2014/main" id="{F0370568-FD0E-7937-D606-6C70A77EB0FF}"/>
              </a:ext>
            </a:extLst>
          </p:cNvPr>
          <p:cNvSpPr txBox="1">
            <a:spLocks/>
          </p:cNvSpPr>
          <p:nvPr/>
        </p:nvSpPr>
        <p:spPr>
          <a:xfrm>
            <a:off x="5687568" y="794894"/>
            <a:ext cx="3840480" cy="4142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ritannic Bold" panose="020B0903060703020204" pitchFamily="34" charset="0"/>
              </a:rPr>
              <a:t>CMS Packaging Order Guide</a:t>
            </a:r>
          </a:p>
        </p:txBody>
      </p:sp>
      <p:pic>
        <p:nvPicPr>
          <p:cNvPr id="5" name="Picture 4">
            <a:extLst>
              <a:ext uri="{FF2B5EF4-FFF2-40B4-BE49-F238E27FC236}">
                <a16:creationId xmlns:a16="http://schemas.microsoft.com/office/drawing/2014/main" id="{6B4ADB27-26CF-9B62-5464-DD3D6C59D90E}"/>
              </a:ext>
            </a:extLst>
          </p:cNvPr>
          <p:cNvPicPr>
            <a:picLocks noChangeAspect="1"/>
          </p:cNvPicPr>
          <p:nvPr/>
        </p:nvPicPr>
        <p:blipFill>
          <a:blip r:embed="rId4"/>
          <a:stretch>
            <a:fillRect/>
          </a:stretch>
        </p:blipFill>
        <p:spPr>
          <a:xfrm>
            <a:off x="426543" y="240836"/>
            <a:ext cx="4566082" cy="6376328"/>
          </a:xfrm>
          <a:prstGeom prst="rect">
            <a:avLst/>
          </a:prstGeom>
          <a:ln>
            <a:solidFill>
              <a:schemeClr val="tx1"/>
            </a:solidFill>
          </a:ln>
        </p:spPr>
      </p:pic>
    </p:spTree>
    <p:extLst>
      <p:ext uri="{BB962C8B-B14F-4D97-AF65-F5344CB8AC3E}">
        <p14:creationId xmlns:p14="http://schemas.microsoft.com/office/powerpoint/2010/main" val="2395540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AAA84FB0-9A1A-A296-003E-009337B6DF1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3" name="Title 5">
            <a:extLst>
              <a:ext uri="{FF2B5EF4-FFF2-40B4-BE49-F238E27FC236}">
                <a16:creationId xmlns:a16="http://schemas.microsoft.com/office/drawing/2014/main" id="{0B7882E8-AC4F-F79F-144C-63395558A95A}"/>
              </a:ext>
            </a:extLst>
          </p:cNvPr>
          <p:cNvSpPr txBox="1">
            <a:spLocks/>
          </p:cNvSpPr>
          <p:nvPr/>
        </p:nvSpPr>
        <p:spPr>
          <a:xfrm>
            <a:off x="310613" y="1105790"/>
            <a:ext cx="3861054" cy="3301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Britannic Bold" panose="020B0903060703020204" pitchFamily="34" charset="0"/>
              </a:rPr>
              <a:t>Quality Control Check</a:t>
            </a:r>
          </a:p>
        </p:txBody>
      </p:sp>
      <p:pic>
        <p:nvPicPr>
          <p:cNvPr id="8" name="Picture 7">
            <a:extLst>
              <a:ext uri="{FF2B5EF4-FFF2-40B4-BE49-F238E27FC236}">
                <a16:creationId xmlns:a16="http://schemas.microsoft.com/office/drawing/2014/main" id="{00AFCDFB-C62E-C53C-74A8-08D04CC719C4}"/>
              </a:ext>
            </a:extLst>
          </p:cNvPr>
          <p:cNvPicPr>
            <a:picLocks noChangeAspect="1"/>
          </p:cNvPicPr>
          <p:nvPr/>
        </p:nvPicPr>
        <p:blipFill>
          <a:blip r:embed="rId3"/>
          <a:stretch>
            <a:fillRect/>
          </a:stretch>
        </p:blipFill>
        <p:spPr>
          <a:xfrm>
            <a:off x="4342741" y="318506"/>
            <a:ext cx="4490646" cy="6220987"/>
          </a:xfrm>
          <a:prstGeom prst="rect">
            <a:avLst/>
          </a:prstGeom>
          <a:ln>
            <a:solidFill>
              <a:schemeClr val="tx1"/>
            </a:solidFill>
          </a:ln>
        </p:spPr>
      </p:pic>
    </p:spTree>
    <p:extLst>
      <p:ext uri="{BB962C8B-B14F-4D97-AF65-F5344CB8AC3E}">
        <p14:creationId xmlns:p14="http://schemas.microsoft.com/office/powerpoint/2010/main" val="1606567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903AB-9FE5-B449-47C3-52DBF33D658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84B556F-D09E-CA7B-3C21-460DBD3BC7D8}"/>
              </a:ext>
            </a:extLst>
          </p:cNvPr>
          <p:cNvSpPr>
            <a:spLocks noGrp="1"/>
          </p:cNvSpPr>
          <p:nvPr>
            <p:ph type="title"/>
          </p:nvPr>
        </p:nvSpPr>
        <p:spPr/>
        <p:txBody>
          <a:bodyPr/>
          <a:lstStyle/>
          <a:p>
            <a:r>
              <a:rPr lang="en-US" dirty="0">
                <a:latin typeface="Britannic Bold" panose="020B0903060703020204" pitchFamily="34" charset="0"/>
              </a:rPr>
              <a:t>Participating RAP Programs</a:t>
            </a:r>
          </a:p>
        </p:txBody>
      </p:sp>
      <p:pic>
        <p:nvPicPr>
          <p:cNvPr id="11" name="Picture 10" descr="A picture containing graphical user interface&#10;&#10;Description automatically generated">
            <a:extLst>
              <a:ext uri="{FF2B5EF4-FFF2-40B4-BE49-F238E27FC236}">
                <a16:creationId xmlns:a16="http://schemas.microsoft.com/office/drawing/2014/main" id="{C4E89379-651A-5468-06E9-2B3BAF388936}"/>
              </a:ext>
            </a:extLst>
          </p:cNvPr>
          <p:cNvPicPr>
            <a:picLocks noChangeAspect="1"/>
          </p:cNvPicPr>
          <p:nvPr/>
        </p:nvPicPr>
        <p:blipFill rotWithShape="1">
          <a:blip r:embed="rId2">
            <a:extLst>
              <a:ext uri="{28A0092B-C50C-407E-A947-70E740481C1C}">
                <a14:useLocalDpi xmlns:a14="http://schemas.microsoft.com/office/drawing/2010/main" val="0"/>
              </a:ext>
            </a:extLst>
          </a:blip>
          <a:srcRect b="9630"/>
          <a:stretch/>
        </p:blipFill>
        <p:spPr>
          <a:xfrm flipH="1">
            <a:off x="0" y="0"/>
            <a:ext cx="9143097" cy="6858000"/>
          </a:xfrm>
          <a:prstGeom prst="rect">
            <a:avLst/>
          </a:prstGeom>
        </p:spPr>
      </p:pic>
      <p:sp>
        <p:nvSpPr>
          <p:cNvPr id="12" name="Title 5">
            <a:extLst>
              <a:ext uri="{FF2B5EF4-FFF2-40B4-BE49-F238E27FC236}">
                <a16:creationId xmlns:a16="http://schemas.microsoft.com/office/drawing/2014/main" id="{DB326E44-4506-AD23-D309-B9C0CDC4EFB8}"/>
              </a:ext>
            </a:extLst>
          </p:cNvPr>
          <p:cNvSpPr txBox="1">
            <a:spLocks/>
          </p:cNvSpPr>
          <p:nvPr/>
        </p:nvSpPr>
        <p:spPr>
          <a:xfrm>
            <a:off x="628198"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ritannic Bold" panose="020B0903060703020204" pitchFamily="34" charset="0"/>
              </a:rPr>
              <a:t>Unacceptable Meals</a:t>
            </a:r>
          </a:p>
        </p:txBody>
      </p:sp>
    </p:spTree>
    <p:extLst>
      <p:ext uri="{BB962C8B-B14F-4D97-AF65-F5344CB8AC3E}">
        <p14:creationId xmlns:p14="http://schemas.microsoft.com/office/powerpoint/2010/main" val="3302520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79FE3-2C41-2C37-3737-78B162E594C3}"/>
            </a:ext>
          </a:extLst>
        </p:cNvPr>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9DFA2C14-A755-2FF2-2B3C-B1D46CA799A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58C6ED38-8264-BC76-366F-1003D2449D65}"/>
              </a:ext>
            </a:extLst>
          </p:cNvPr>
          <p:cNvSpPr>
            <a:spLocks noGrp="1"/>
          </p:cNvSpPr>
          <p:nvPr>
            <p:ph type="title"/>
          </p:nvPr>
        </p:nvSpPr>
        <p:spPr/>
        <p:txBody>
          <a:bodyPr/>
          <a:lstStyle/>
          <a:p>
            <a:r>
              <a:rPr lang="en-US" dirty="0">
                <a:latin typeface="Britannic Bold" panose="020B0903060703020204" pitchFamily="34" charset="0"/>
              </a:rPr>
              <a:t>Unacceptable Meals</a:t>
            </a:r>
          </a:p>
        </p:txBody>
      </p:sp>
      <p:sp>
        <p:nvSpPr>
          <p:cNvPr id="3" name="Content Placeholder 2">
            <a:extLst>
              <a:ext uri="{FF2B5EF4-FFF2-40B4-BE49-F238E27FC236}">
                <a16:creationId xmlns:a16="http://schemas.microsoft.com/office/drawing/2014/main" id="{6570F366-8CB5-C97D-DAE9-A9A7EC03BC49}"/>
              </a:ext>
            </a:extLst>
          </p:cNvPr>
          <p:cNvSpPr>
            <a:spLocks noGrp="1"/>
          </p:cNvSpPr>
          <p:nvPr>
            <p:ph idx="1"/>
          </p:nvPr>
        </p:nvSpPr>
        <p:spPr>
          <a:xfrm>
            <a:off x="628650" y="1825624"/>
            <a:ext cx="8312150" cy="5032375"/>
          </a:xfrm>
        </p:spPr>
        <p:txBody>
          <a:bodyPr>
            <a:normAutofit/>
          </a:bodyPr>
          <a:lstStyle/>
          <a:p>
            <a:pPr marL="0" indent="0">
              <a:buNone/>
            </a:pPr>
            <a:r>
              <a:rPr lang="en-US" dirty="0"/>
              <a:t>Meals delivered not meeting USDA requirements will not be paid for by the Department of Recreation and Parks, as they are not reimbursable by USDA regulations.  </a:t>
            </a:r>
          </a:p>
          <a:p>
            <a:pPr marL="0" indent="0">
              <a:buNone/>
            </a:pPr>
            <a:r>
              <a:rPr lang="en-US" dirty="0"/>
              <a:t>This includes:</a:t>
            </a:r>
          </a:p>
          <a:p>
            <a:pPr lvl="1"/>
            <a:r>
              <a:rPr lang="en-US" dirty="0"/>
              <a:t>Meals not delivered </a:t>
            </a:r>
          </a:p>
          <a:p>
            <a:pPr lvl="1"/>
            <a:r>
              <a:rPr lang="en-US" dirty="0"/>
              <a:t>An imbalance between the number of milks and/or juice and the number of meals</a:t>
            </a:r>
          </a:p>
          <a:p>
            <a:pPr lvl="1"/>
            <a:r>
              <a:rPr lang="en-US" dirty="0"/>
              <a:t>Incomplete meals (missing menu items)</a:t>
            </a:r>
          </a:p>
          <a:p>
            <a:pPr lvl="1"/>
            <a:r>
              <a:rPr lang="en-US" dirty="0"/>
              <a:t>Components short of required weight or size</a:t>
            </a:r>
          </a:p>
          <a:p>
            <a:pPr lvl="1"/>
            <a:r>
              <a:rPr lang="en-US" dirty="0"/>
              <a:t>Meals delivered late of the serving time</a:t>
            </a:r>
          </a:p>
        </p:txBody>
      </p:sp>
    </p:spTree>
    <p:extLst>
      <p:ext uri="{BB962C8B-B14F-4D97-AF65-F5344CB8AC3E}">
        <p14:creationId xmlns:p14="http://schemas.microsoft.com/office/powerpoint/2010/main" val="2597430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35898-B08F-5572-3C59-3BD4F3121599}"/>
            </a:ext>
          </a:extLst>
        </p:cNvPr>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815B3D7-28C0-EF30-5C1E-DE156FBC36F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9D18FD43-0ED2-FFA6-1AD6-EC75DA426FB0}"/>
              </a:ext>
            </a:extLst>
          </p:cNvPr>
          <p:cNvSpPr>
            <a:spLocks noGrp="1"/>
          </p:cNvSpPr>
          <p:nvPr>
            <p:ph type="title"/>
          </p:nvPr>
        </p:nvSpPr>
        <p:spPr/>
        <p:txBody>
          <a:bodyPr/>
          <a:lstStyle/>
          <a:p>
            <a:r>
              <a:rPr lang="en-US" dirty="0">
                <a:latin typeface="Britannic Bold" panose="020B0903060703020204" pitchFamily="34" charset="0"/>
              </a:rPr>
              <a:t>Quality Control Hazards</a:t>
            </a:r>
          </a:p>
        </p:txBody>
      </p:sp>
      <p:sp>
        <p:nvSpPr>
          <p:cNvPr id="3" name="Content Placeholder 2">
            <a:extLst>
              <a:ext uri="{FF2B5EF4-FFF2-40B4-BE49-F238E27FC236}">
                <a16:creationId xmlns:a16="http://schemas.microsoft.com/office/drawing/2014/main" id="{4F8FF49C-36D6-8BC6-88FA-2ACA35328233}"/>
              </a:ext>
            </a:extLst>
          </p:cNvPr>
          <p:cNvSpPr>
            <a:spLocks noGrp="1"/>
          </p:cNvSpPr>
          <p:nvPr>
            <p:ph idx="1"/>
          </p:nvPr>
        </p:nvSpPr>
        <p:spPr>
          <a:xfrm>
            <a:off x="628650" y="1825624"/>
            <a:ext cx="8312150" cy="5032375"/>
          </a:xfrm>
        </p:spPr>
        <p:txBody>
          <a:bodyPr>
            <a:normAutofit/>
          </a:bodyPr>
          <a:lstStyle/>
          <a:p>
            <a:pPr marL="0" indent="0">
              <a:buNone/>
            </a:pPr>
            <a:r>
              <a:rPr lang="en-US" dirty="0"/>
              <a:t>It is important to inspect all food items that are being packed and delivered to RAP for quality control. Failure to do so, will result in the program claiming unacceptable meals which can lead to financial loss.</a:t>
            </a:r>
          </a:p>
          <a:p>
            <a:pPr marL="0" indent="0">
              <a:buNone/>
            </a:pPr>
            <a:r>
              <a:rPr lang="en-US" dirty="0"/>
              <a:t>Quality control factors considered unacceptable:</a:t>
            </a:r>
          </a:p>
          <a:p>
            <a:pPr lvl="1"/>
            <a:r>
              <a:rPr lang="en-US" dirty="0"/>
              <a:t>Insufficient wrapping of food items </a:t>
            </a:r>
          </a:p>
          <a:p>
            <a:pPr lvl="1"/>
            <a:r>
              <a:rPr lang="en-US" dirty="0"/>
              <a:t>Damaged or smashed food items</a:t>
            </a:r>
          </a:p>
          <a:p>
            <a:pPr lvl="1"/>
            <a:r>
              <a:rPr lang="en-US" dirty="0"/>
              <a:t>Spoiled components (e.g. frozen, soggy, moldy)</a:t>
            </a:r>
          </a:p>
          <a:p>
            <a:pPr lvl="1"/>
            <a:r>
              <a:rPr lang="en-US" dirty="0"/>
              <a:t>Leaking items in packaged meals </a:t>
            </a:r>
          </a:p>
          <a:p>
            <a:pPr lvl="1"/>
            <a:r>
              <a:rPr lang="en-US" dirty="0"/>
              <a:t>Foul smelling items (e.g. milk, juice packages)</a:t>
            </a:r>
          </a:p>
          <a:p>
            <a:pPr marL="457200" lvl="1" indent="0">
              <a:buNone/>
            </a:pPr>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386842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C6781-3E1E-69A7-6A6B-803CE4117286}"/>
            </a:ext>
          </a:extLst>
        </p:cNvPr>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8C47445C-D66A-69C0-2AF2-221FC967B21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3A184135-654C-10F6-E7EC-91711C98EED0}"/>
              </a:ext>
            </a:extLst>
          </p:cNvPr>
          <p:cNvSpPr>
            <a:spLocks noGrp="1"/>
          </p:cNvSpPr>
          <p:nvPr>
            <p:ph type="title"/>
          </p:nvPr>
        </p:nvSpPr>
        <p:spPr/>
        <p:txBody>
          <a:bodyPr/>
          <a:lstStyle/>
          <a:p>
            <a:r>
              <a:rPr lang="en-US" dirty="0">
                <a:latin typeface="Britannic Bold" panose="020B0903060703020204" pitchFamily="34" charset="0"/>
              </a:rPr>
              <a:t>RAP Unacceptable Log</a:t>
            </a:r>
          </a:p>
        </p:txBody>
      </p:sp>
      <p:sp>
        <p:nvSpPr>
          <p:cNvPr id="3" name="Content Placeholder 2">
            <a:extLst>
              <a:ext uri="{FF2B5EF4-FFF2-40B4-BE49-F238E27FC236}">
                <a16:creationId xmlns:a16="http://schemas.microsoft.com/office/drawing/2014/main" id="{27FA2E2D-93D1-E41B-6ED7-E748FBDA4E45}"/>
              </a:ext>
            </a:extLst>
          </p:cNvPr>
          <p:cNvSpPr>
            <a:spLocks noGrp="1"/>
          </p:cNvSpPr>
          <p:nvPr>
            <p:ph idx="1"/>
          </p:nvPr>
        </p:nvSpPr>
        <p:spPr>
          <a:xfrm>
            <a:off x="5372101" y="1758157"/>
            <a:ext cx="3543300" cy="5032375"/>
          </a:xfrm>
        </p:spPr>
        <p:txBody>
          <a:bodyPr>
            <a:normAutofit/>
          </a:bodyPr>
          <a:lstStyle/>
          <a:p>
            <a:pPr marL="0" indent="0">
              <a:buNone/>
            </a:pPr>
            <a:r>
              <a:rPr lang="en-US" dirty="0"/>
              <a:t>Every week, FSD receives an Unacceptable Log from the Department of Recreation and Parks. </a:t>
            </a:r>
          </a:p>
          <a:p>
            <a:pPr marL="0" indent="0">
              <a:buNone/>
            </a:pPr>
            <a:endParaRPr lang="en-US" sz="500" dirty="0"/>
          </a:p>
          <a:p>
            <a:pPr marL="0" indent="0">
              <a:buNone/>
            </a:pPr>
            <a:r>
              <a:rPr lang="en-US" dirty="0"/>
              <a:t>This reports the number of meals that the program has deemed unacceptable and the reason for no payment of services.</a:t>
            </a:r>
          </a:p>
        </p:txBody>
      </p:sp>
      <p:grpSp>
        <p:nvGrpSpPr>
          <p:cNvPr id="8" name="Group 7">
            <a:extLst>
              <a:ext uri="{FF2B5EF4-FFF2-40B4-BE49-F238E27FC236}">
                <a16:creationId xmlns:a16="http://schemas.microsoft.com/office/drawing/2014/main" id="{794AF99A-A4D6-65BB-D854-05FDC8C03F33}"/>
              </a:ext>
            </a:extLst>
          </p:cNvPr>
          <p:cNvGrpSpPr/>
          <p:nvPr/>
        </p:nvGrpSpPr>
        <p:grpSpPr>
          <a:xfrm>
            <a:off x="309562" y="1857035"/>
            <a:ext cx="4953001" cy="4251997"/>
            <a:chOff x="2357436" y="1844673"/>
            <a:chExt cx="4953001" cy="4251997"/>
          </a:xfrm>
        </p:grpSpPr>
        <p:pic>
          <p:nvPicPr>
            <p:cNvPr id="5" name="Picture 4">
              <a:extLst>
                <a:ext uri="{FF2B5EF4-FFF2-40B4-BE49-F238E27FC236}">
                  <a16:creationId xmlns:a16="http://schemas.microsoft.com/office/drawing/2014/main" id="{2A50903C-E868-9180-0E2D-99347A3D5659}"/>
                </a:ext>
              </a:extLst>
            </p:cNvPr>
            <p:cNvPicPr>
              <a:picLocks noChangeAspect="1"/>
            </p:cNvPicPr>
            <p:nvPr/>
          </p:nvPicPr>
          <p:blipFill>
            <a:blip r:embed="rId3"/>
            <a:srcRect l="15944" t="6021" r="6212" b="46679"/>
            <a:stretch/>
          </p:blipFill>
          <p:spPr>
            <a:xfrm>
              <a:off x="2357436" y="1844673"/>
              <a:ext cx="4953001" cy="4251997"/>
            </a:xfrm>
            <a:prstGeom prst="rect">
              <a:avLst/>
            </a:prstGeom>
            <a:ln>
              <a:solidFill>
                <a:schemeClr val="tx1"/>
              </a:solidFill>
            </a:ln>
          </p:spPr>
        </p:pic>
        <p:sp>
          <p:nvSpPr>
            <p:cNvPr id="7" name="Rectangle 6">
              <a:extLst>
                <a:ext uri="{FF2B5EF4-FFF2-40B4-BE49-F238E27FC236}">
                  <a16:creationId xmlns:a16="http://schemas.microsoft.com/office/drawing/2014/main" id="{C5AC03D6-5879-F9B1-975E-873E9B66602D}"/>
                </a:ext>
              </a:extLst>
            </p:cNvPr>
            <p:cNvSpPr/>
            <p:nvPr/>
          </p:nvSpPr>
          <p:spPr>
            <a:xfrm>
              <a:off x="2357436" y="3820195"/>
              <a:ext cx="981076" cy="22764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2958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7B105-C8F9-17F1-14AD-7185D65942FD}"/>
            </a:ext>
          </a:extLst>
        </p:cNvPr>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3B8A8BEF-F83D-2747-3290-278357F7054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1755D97A-75D6-B0A4-B96C-A6B4A972A7A7}"/>
              </a:ext>
            </a:extLst>
          </p:cNvPr>
          <p:cNvSpPr>
            <a:spLocks noGrp="1"/>
          </p:cNvSpPr>
          <p:nvPr>
            <p:ph type="title"/>
          </p:nvPr>
        </p:nvSpPr>
        <p:spPr/>
        <p:txBody>
          <a:bodyPr/>
          <a:lstStyle/>
          <a:p>
            <a:r>
              <a:rPr lang="en-US" dirty="0">
                <a:latin typeface="Britannic Bold" panose="020B0903060703020204" pitchFamily="34" charset="0"/>
              </a:rPr>
              <a:t>Financial Loss</a:t>
            </a:r>
          </a:p>
        </p:txBody>
      </p:sp>
      <p:sp>
        <p:nvSpPr>
          <p:cNvPr id="3" name="Content Placeholder 2">
            <a:extLst>
              <a:ext uri="{FF2B5EF4-FFF2-40B4-BE49-F238E27FC236}">
                <a16:creationId xmlns:a16="http://schemas.microsoft.com/office/drawing/2014/main" id="{F378C709-7A7D-CC13-73F6-640D9605B2EF}"/>
              </a:ext>
            </a:extLst>
          </p:cNvPr>
          <p:cNvSpPr>
            <a:spLocks noGrp="1"/>
          </p:cNvSpPr>
          <p:nvPr>
            <p:ph idx="1"/>
          </p:nvPr>
        </p:nvSpPr>
        <p:spPr>
          <a:xfrm>
            <a:off x="628650" y="1825624"/>
            <a:ext cx="7629525" cy="5032375"/>
          </a:xfrm>
        </p:spPr>
        <p:txBody>
          <a:bodyPr>
            <a:normAutofit/>
          </a:bodyPr>
          <a:lstStyle/>
          <a:p>
            <a:pPr marL="0" indent="0">
              <a:buNone/>
            </a:pPr>
            <a:r>
              <a:rPr lang="en-US" dirty="0"/>
              <a:t>Week of 7/29/24-8/2/24</a:t>
            </a:r>
          </a:p>
          <a:p>
            <a:pPr marL="0" indent="0">
              <a:buNone/>
            </a:pPr>
            <a:r>
              <a:rPr lang="en-US" dirty="0"/>
              <a:t>225 meals x $5.00 = $1,125.00 financial loss for FSD</a:t>
            </a:r>
          </a:p>
        </p:txBody>
      </p:sp>
      <p:pic>
        <p:nvPicPr>
          <p:cNvPr id="5" name="Picture 4">
            <a:extLst>
              <a:ext uri="{FF2B5EF4-FFF2-40B4-BE49-F238E27FC236}">
                <a16:creationId xmlns:a16="http://schemas.microsoft.com/office/drawing/2014/main" id="{228975D4-2407-74C5-0730-65E8983349B8}"/>
              </a:ext>
            </a:extLst>
          </p:cNvPr>
          <p:cNvPicPr>
            <a:picLocks noChangeAspect="1"/>
          </p:cNvPicPr>
          <p:nvPr/>
        </p:nvPicPr>
        <p:blipFill>
          <a:blip r:embed="rId3"/>
          <a:srcRect t="64550" b="1"/>
          <a:stretch/>
        </p:blipFill>
        <p:spPr>
          <a:xfrm>
            <a:off x="1211965" y="2962276"/>
            <a:ext cx="6720069" cy="3365616"/>
          </a:xfrm>
          <a:prstGeom prst="rect">
            <a:avLst/>
          </a:prstGeom>
          <a:ln>
            <a:solidFill>
              <a:schemeClr val="tx1"/>
            </a:solidFill>
          </a:ln>
        </p:spPr>
      </p:pic>
      <p:sp>
        <p:nvSpPr>
          <p:cNvPr id="4" name="Rectangle 3">
            <a:extLst>
              <a:ext uri="{FF2B5EF4-FFF2-40B4-BE49-F238E27FC236}">
                <a16:creationId xmlns:a16="http://schemas.microsoft.com/office/drawing/2014/main" id="{0C08B666-4367-368E-01C1-9F5282212660}"/>
              </a:ext>
            </a:extLst>
          </p:cNvPr>
          <p:cNvSpPr/>
          <p:nvPr/>
        </p:nvSpPr>
        <p:spPr>
          <a:xfrm>
            <a:off x="2390775" y="4914900"/>
            <a:ext cx="3057525" cy="2667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620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3C5B90B9-7F76-D355-27FF-0D426958BB4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Prevent Time and Temp Abuse</a:t>
            </a:r>
          </a:p>
        </p:txBody>
      </p:sp>
      <p:sp>
        <p:nvSpPr>
          <p:cNvPr id="3" name="Content Placeholder 2">
            <a:extLst>
              <a:ext uri="{FF2B5EF4-FFF2-40B4-BE49-F238E27FC236}">
                <a16:creationId xmlns:a16="http://schemas.microsoft.com/office/drawing/2014/main" id="{6B26DDAC-CB95-979E-7A84-25DDFAAFB606}"/>
              </a:ext>
            </a:extLst>
          </p:cNvPr>
          <p:cNvSpPr>
            <a:spLocks noGrp="1"/>
          </p:cNvSpPr>
          <p:nvPr>
            <p:ph idx="1"/>
          </p:nvPr>
        </p:nvSpPr>
        <p:spPr>
          <a:xfrm>
            <a:off x="628650" y="1825624"/>
            <a:ext cx="8312150" cy="5032375"/>
          </a:xfrm>
        </p:spPr>
        <p:txBody>
          <a:bodyPr>
            <a:normAutofit/>
          </a:bodyPr>
          <a:lstStyle/>
          <a:p>
            <a:pPr marL="0" indent="0">
              <a:buNone/>
            </a:pPr>
            <a:r>
              <a:rPr lang="en-US" dirty="0"/>
              <a:t>To continue to serve the highest quality of food, it is important to prevent time and temperature abuse when transporting food items to RAP.</a:t>
            </a:r>
          </a:p>
          <a:p>
            <a:pPr lvl="1"/>
            <a:r>
              <a:rPr lang="en-US" dirty="0"/>
              <a:t>Pack and transport 5 thermometers in a food grade bag</a:t>
            </a:r>
          </a:p>
          <a:p>
            <a:pPr lvl="2"/>
            <a:r>
              <a:rPr lang="en-US" dirty="0"/>
              <a:t>One thermometer per each menu item</a:t>
            </a:r>
          </a:p>
          <a:p>
            <a:pPr lvl="1"/>
            <a:r>
              <a:rPr lang="en-US" dirty="0"/>
              <a:t>Record the temperature of each potentially hazardous food item (e.g. entrée, vegetable, milk)</a:t>
            </a:r>
          </a:p>
          <a:p>
            <a:pPr lvl="1"/>
            <a:r>
              <a:rPr lang="en-US" dirty="0"/>
              <a:t>Record the time the temperature of each item was taken</a:t>
            </a:r>
          </a:p>
          <a:p>
            <a:pPr lvl="2"/>
            <a:r>
              <a:rPr lang="en-US" dirty="0"/>
              <a:t>All temperatures must be taken in front of a RAP program staff member and recorded on the Summer Daily Meal Transport Record</a:t>
            </a:r>
          </a:p>
          <a:p>
            <a:pPr lvl="1"/>
            <a:endParaRPr lang="en-US" dirty="0"/>
          </a:p>
          <a:p>
            <a:pPr lvl="1"/>
            <a:endParaRPr lang="en-US" dirty="0"/>
          </a:p>
        </p:txBody>
      </p:sp>
    </p:spTree>
    <p:extLst>
      <p:ext uri="{BB962C8B-B14F-4D97-AF65-F5344CB8AC3E}">
        <p14:creationId xmlns:p14="http://schemas.microsoft.com/office/powerpoint/2010/main" val="1573646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Participating RAP Programs</a:t>
            </a:r>
          </a:p>
        </p:txBody>
      </p:sp>
      <p:pic>
        <p:nvPicPr>
          <p:cNvPr id="11" name="Picture 10" descr="A picture containing graphical user interface&#10;&#10;Description automatically generated">
            <a:extLst>
              <a:ext uri="{FF2B5EF4-FFF2-40B4-BE49-F238E27FC236}">
                <a16:creationId xmlns:a16="http://schemas.microsoft.com/office/drawing/2014/main" id="{FBEF0437-1AFF-2C18-FB36-C413DE95B64E}"/>
              </a:ext>
            </a:extLst>
          </p:cNvPr>
          <p:cNvPicPr>
            <a:picLocks noChangeAspect="1"/>
          </p:cNvPicPr>
          <p:nvPr/>
        </p:nvPicPr>
        <p:blipFill rotWithShape="1">
          <a:blip r:embed="rId2">
            <a:extLst>
              <a:ext uri="{28A0092B-C50C-407E-A947-70E740481C1C}">
                <a14:useLocalDpi xmlns:a14="http://schemas.microsoft.com/office/drawing/2010/main" val="0"/>
              </a:ext>
            </a:extLst>
          </a:blip>
          <a:srcRect b="9630"/>
          <a:stretch/>
        </p:blipFill>
        <p:spPr>
          <a:xfrm flipH="1">
            <a:off x="0" y="0"/>
            <a:ext cx="9143097" cy="6858000"/>
          </a:xfrm>
          <a:prstGeom prst="rect">
            <a:avLst/>
          </a:prstGeom>
        </p:spPr>
      </p:pic>
      <p:sp>
        <p:nvSpPr>
          <p:cNvPr id="12" name="Title 5">
            <a:extLst>
              <a:ext uri="{FF2B5EF4-FFF2-40B4-BE49-F238E27FC236}">
                <a16:creationId xmlns:a16="http://schemas.microsoft.com/office/drawing/2014/main" id="{16DF7A18-5E1C-5934-7250-C665C3A31809}"/>
              </a:ext>
            </a:extLst>
          </p:cNvPr>
          <p:cNvSpPr txBox="1">
            <a:spLocks/>
          </p:cNvSpPr>
          <p:nvPr/>
        </p:nvSpPr>
        <p:spPr>
          <a:xfrm>
            <a:off x="628198"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ritannic Bold" panose="020B0903060703020204" pitchFamily="34" charset="0"/>
              </a:rPr>
              <a:t>Meal Orders</a:t>
            </a:r>
          </a:p>
        </p:txBody>
      </p:sp>
    </p:spTree>
    <p:extLst>
      <p:ext uri="{BB962C8B-B14F-4D97-AF65-F5344CB8AC3E}">
        <p14:creationId xmlns:p14="http://schemas.microsoft.com/office/powerpoint/2010/main" val="5611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D039B36-0CA3-4707-2030-61B00E720C5A}"/>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RAP Program</a:t>
            </a:r>
          </a:p>
        </p:txBody>
      </p:sp>
      <p:sp>
        <p:nvSpPr>
          <p:cNvPr id="3" name="Content Placeholder 2">
            <a:extLst>
              <a:ext uri="{FF2B5EF4-FFF2-40B4-BE49-F238E27FC236}">
                <a16:creationId xmlns:a16="http://schemas.microsoft.com/office/drawing/2014/main" id="{6B26DDAC-CB95-979E-7A84-25DDFAAFB606}"/>
              </a:ext>
            </a:extLst>
          </p:cNvPr>
          <p:cNvSpPr>
            <a:spLocks noGrp="1"/>
          </p:cNvSpPr>
          <p:nvPr>
            <p:ph idx="1"/>
          </p:nvPr>
        </p:nvSpPr>
        <p:spPr>
          <a:xfrm>
            <a:off x="628650" y="1825624"/>
            <a:ext cx="7886700" cy="4886071"/>
          </a:xfrm>
        </p:spPr>
        <p:txBody>
          <a:bodyPr>
            <a:normAutofit lnSpcReduction="10000"/>
          </a:bodyPr>
          <a:lstStyle/>
          <a:p>
            <a:r>
              <a:rPr lang="en-US" dirty="0"/>
              <a:t>Program Dates</a:t>
            </a:r>
          </a:p>
          <a:p>
            <a:pPr lvl="1"/>
            <a:r>
              <a:rPr lang="en-US" dirty="0"/>
              <a:t>6/12/25 – 8/1/25</a:t>
            </a:r>
          </a:p>
          <a:p>
            <a:pPr lvl="1"/>
            <a:r>
              <a:rPr lang="en-US" dirty="0"/>
              <a:t>Staff your sites to support the RAP program until 8/1/25</a:t>
            </a:r>
          </a:p>
          <a:p>
            <a:r>
              <a:rPr lang="en-US" dirty="0"/>
              <a:t>Menus</a:t>
            </a:r>
          </a:p>
          <a:p>
            <a:pPr lvl="1"/>
            <a:r>
              <a:rPr lang="en-US" dirty="0"/>
              <a:t>FSD central office provides a menu to RAP prior to the program</a:t>
            </a:r>
          </a:p>
          <a:p>
            <a:r>
              <a:rPr lang="en-US" dirty="0"/>
              <a:t>Preparation and packaging of meals</a:t>
            </a:r>
          </a:p>
          <a:p>
            <a:pPr lvl="1"/>
            <a:r>
              <a:rPr lang="en-US" dirty="0"/>
              <a:t>Meals will be packed in insulated BIC bags</a:t>
            </a:r>
          </a:p>
          <a:p>
            <a:pPr lvl="1"/>
            <a:r>
              <a:rPr lang="en-US" dirty="0"/>
              <a:t>Milk and juice or fruit will be packed together as cold items</a:t>
            </a:r>
          </a:p>
          <a:p>
            <a:pPr lvl="1"/>
            <a:r>
              <a:rPr lang="en-US" dirty="0"/>
              <a:t>Keep hot food hot and cold food cold</a:t>
            </a:r>
          </a:p>
          <a:p>
            <a:pPr lvl="1"/>
            <a:r>
              <a:rPr lang="en-US" dirty="0"/>
              <a:t>Condiments will be included with each individual meal</a:t>
            </a:r>
          </a:p>
          <a:p>
            <a:pPr lvl="1"/>
            <a:r>
              <a:rPr lang="en-US" dirty="0"/>
              <a:t>White and Chocolate Milk</a:t>
            </a:r>
          </a:p>
          <a:p>
            <a:pPr marL="0" indent="0">
              <a:buNone/>
            </a:pPr>
            <a:endParaRPr lang="en-US" dirty="0"/>
          </a:p>
        </p:txBody>
      </p:sp>
    </p:spTree>
    <p:extLst>
      <p:ext uri="{BB962C8B-B14F-4D97-AF65-F5344CB8AC3E}">
        <p14:creationId xmlns:p14="http://schemas.microsoft.com/office/powerpoint/2010/main" val="1342769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78F31E75-CF08-2C6C-9BA5-983F35D94E2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RAP Daily Meal Order</a:t>
            </a:r>
          </a:p>
        </p:txBody>
      </p:sp>
      <p:sp>
        <p:nvSpPr>
          <p:cNvPr id="3" name="Content Placeholder 2">
            <a:extLst>
              <a:ext uri="{FF2B5EF4-FFF2-40B4-BE49-F238E27FC236}">
                <a16:creationId xmlns:a16="http://schemas.microsoft.com/office/drawing/2014/main" id="{6B26DDAC-CB95-979E-7A84-25DDFAAFB606}"/>
              </a:ext>
            </a:extLst>
          </p:cNvPr>
          <p:cNvSpPr>
            <a:spLocks noGrp="1"/>
          </p:cNvSpPr>
          <p:nvPr>
            <p:ph idx="1"/>
          </p:nvPr>
        </p:nvSpPr>
        <p:spPr/>
        <p:txBody>
          <a:bodyPr/>
          <a:lstStyle/>
          <a:p>
            <a:pPr marL="0" indent="0">
              <a:buNone/>
            </a:pPr>
            <a:r>
              <a:rPr lang="en-US" dirty="0"/>
              <a:t>RAP will provide the Daily Food Order to the FSD central office </a:t>
            </a:r>
          </a:p>
          <a:p>
            <a:endParaRPr lang="en-US" sz="400" dirty="0"/>
          </a:p>
          <a:p>
            <a:pPr lvl="1">
              <a:spcBef>
                <a:spcPts val="0"/>
              </a:spcBef>
            </a:pPr>
            <a:r>
              <a:rPr lang="en-US" dirty="0"/>
              <a:t>Lisa Hess will post the RAP Daily Food Order for each RAP site on the FSD web site under- Summer 2025</a:t>
            </a:r>
          </a:p>
          <a:p>
            <a:pPr lvl="1">
              <a:spcBef>
                <a:spcPts val="0"/>
              </a:spcBef>
            </a:pPr>
            <a:r>
              <a:rPr lang="en-US" dirty="0"/>
              <a:t>FSM will review the Daily Meal Order to obtain the lunch count for the day</a:t>
            </a:r>
          </a:p>
          <a:p>
            <a:pPr lvl="1">
              <a:spcBef>
                <a:spcPts val="0"/>
              </a:spcBef>
            </a:pPr>
            <a:r>
              <a:rPr lang="en-US" dirty="0"/>
              <a:t>FSD will not accept direct lunch orders from the RAP site</a:t>
            </a:r>
          </a:p>
          <a:p>
            <a:pPr marL="0" indent="0">
              <a:buNone/>
            </a:pPr>
            <a:endParaRPr lang="en-US" dirty="0"/>
          </a:p>
        </p:txBody>
      </p:sp>
    </p:spTree>
    <p:extLst>
      <p:ext uri="{BB962C8B-B14F-4D97-AF65-F5344CB8AC3E}">
        <p14:creationId xmlns:p14="http://schemas.microsoft.com/office/powerpoint/2010/main" val="1126511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BA632C6A-CC88-58B6-317A-CD9BCB75D0D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RAP Daily Meal Order</a:t>
            </a:r>
          </a:p>
        </p:txBody>
      </p:sp>
      <p:pic>
        <p:nvPicPr>
          <p:cNvPr id="2" name="Picture 1">
            <a:extLst>
              <a:ext uri="{FF2B5EF4-FFF2-40B4-BE49-F238E27FC236}">
                <a16:creationId xmlns:a16="http://schemas.microsoft.com/office/drawing/2014/main" id="{8875BF01-D749-AC21-FFBD-C724E874F8D1}"/>
              </a:ext>
            </a:extLst>
          </p:cNvPr>
          <p:cNvPicPr>
            <a:picLocks noChangeAspect="1"/>
          </p:cNvPicPr>
          <p:nvPr/>
        </p:nvPicPr>
        <p:blipFill>
          <a:blip r:embed="rId3"/>
          <a:stretch>
            <a:fillRect/>
          </a:stretch>
        </p:blipFill>
        <p:spPr>
          <a:xfrm>
            <a:off x="717257" y="1973655"/>
            <a:ext cx="7709486" cy="3855942"/>
          </a:xfrm>
          <a:prstGeom prst="rect">
            <a:avLst/>
          </a:prstGeom>
        </p:spPr>
      </p:pic>
      <p:sp>
        <p:nvSpPr>
          <p:cNvPr id="8" name="Rectangle 7">
            <a:extLst>
              <a:ext uri="{FF2B5EF4-FFF2-40B4-BE49-F238E27FC236}">
                <a16:creationId xmlns:a16="http://schemas.microsoft.com/office/drawing/2014/main" id="{8BBEA44F-1776-3E66-58BF-4B3FDE199599}"/>
              </a:ext>
            </a:extLst>
          </p:cNvPr>
          <p:cNvSpPr/>
          <p:nvPr/>
        </p:nvSpPr>
        <p:spPr>
          <a:xfrm>
            <a:off x="628650" y="3639493"/>
            <a:ext cx="7886700" cy="190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measuring stick&#10;&#10;Description automatically generated">
            <a:extLst>
              <a:ext uri="{FF2B5EF4-FFF2-40B4-BE49-F238E27FC236}">
                <a16:creationId xmlns:a16="http://schemas.microsoft.com/office/drawing/2014/main" id="{045E65CB-3A40-104C-429B-1B1BBB2571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204" b="90556" l="1700" r="98900">
                        <a14:foregroundMark x1="1700" y1="76852" x2="12600" y2="73241"/>
                        <a14:foregroundMark x1="79100" y1="9259" x2="87600" y2="9074"/>
                        <a14:foregroundMark x1="87600" y1="9074" x2="95300" y2="16852"/>
                        <a14:foregroundMark x1="82800" y1="1296" x2="83600" y2="5833"/>
                        <a14:foregroundMark x1="98900" y1="16204" x2="98900" y2="16204"/>
                        <a14:foregroundMark x1="17600" y1="90556" x2="17600" y2="90556"/>
                      </a14:backgroundRemoval>
                    </a14:imgEffect>
                  </a14:imgLayer>
                </a14:imgProps>
              </a:ext>
              <a:ext uri="{28A0092B-C50C-407E-A947-70E740481C1C}">
                <a14:useLocalDpi xmlns:a14="http://schemas.microsoft.com/office/drawing/2010/main" val="0"/>
              </a:ext>
            </a:extLst>
          </a:blip>
          <a:stretch>
            <a:fillRect/>
          </a:stretch>
        </p:blipFill>
        <p:spPr>
          <a:xfrm rot="2718541">
            <a:off x="-711805" y="2976704"/>
            <a:ext cx="2328957" cy="2515274"/>
          </a:xfrm>
          <a:prstGeom prst="rect">
            <a:avLst/>
          </a:prstGeom>
        </p:spPr>
      </p:pic>
      <p:pic>
        <p:nvPicPr>
          <p:cNvPr id="4" name="Picture 3" descr="Table&#10;&#10;Description automatically generated">
            <a:extLst>
              <a:ext uri="{FF2B5EF4-FFF2-40B4-BE49-F238E27FC236}">
                <a16:creationId xmlns:a16="http://schemas.microsoft.com/office/drawing/2014/main" id="{D8F9B8D3-399A-2DE1-FA49-7765044AA71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816" l="10000" r="90000">
                        <a14:foregroundMark x1="28714" y1="8571" x2="65857" y2="13673"/>
                        <a14:foregroundMark x1="65857" y1="13673" x2="71571" y2="10816"/>
                        <a14:foregroundMark x1="71571" y1="10816" x2="72571" y2="9592"/>
                        <a14:foregroundMark x1="41714" y1="90816" x2="41714" y2="90816"/>
                      </a14:backgroundRemoval>
                    </a14:imgEffect>
                  </a14:imgLayer>
                </a14:imgProps>
              </a:ext>
              <a:ext uri="{28A0092B-C50C-407E-A947-70E740481C1C}">
                <a14:useLocalDpi xmlns:a14="http://schemas.microsoft.com/office/drawing/2010/main" val="0"/>
              </a:ext>
            </a:extLst>
          </a:blip>
          <a:srcRect l="26583" t="5237" r="26277" b="6764"/>
          <a:stretch/>
        </p:blipFill>
        <p:spPr>
          <a:xfrm rot="5400000">
            <a:off x="-2481954" y="3572366"/>
            <a:ext cx="1946495" cy="2543477"/>
          </a:xfrm>
          <a:prstGeom prst="rect">
            <a:avLst/>
          </a:prstGeom>
        </p:spPr>
      </p:pic>
    </p:spTree>
    <p:extLst>
      <p:ext uri="{BB962C8B-B14F-4D97-AF65-F5344CB8AC3E}">
        <p14:creationId xmlns:p14="http://schemas.microsoft.com/office/powerpoint/2010/main" val="140807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8.33333E-7 -1.11111E-6 L 0.61615 -0.00301 " pathEditMode="relative" rAng="0" ptsTypes="AA">
                                      <p:cBhvr>
                                        <p:cTn id="6" dur="2000" fill="hold"/>
                                        <p:tgtEl>
                                          <p:spTgt spid="10"/>
                                        </p:tgtEl>
                                        <p:attrNameLst>
                                          <p:attrName>ppt_x</p:attrName>
                                          <p:attrName>ppt_y</p:attrName>
                                        </p:attrNameLst>
                                      </p:cBhvr>
                                      <p:rCtr x="30799" y="-162"/>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63" presetClass="path" presetSubtype="0" accel="50000" decel="50000" fill="hold" nodeType="withEffect">
                                  <p:stCondLst>
                                    <p:cond delay="0"/>
                                  </p:stCondLst>
                                  <p:childTnLst>
                                    <p:animMotion origin="layout" path="M 5.55556E-7 0 L 0.8625 -0.00463 " pathEditMode="relative" rAng="0" ptsTypes="AA">
                                      <p:cBhvr>
                                        <p:cTn id="12" dur="2000" fill="hold"/>
                                        <p:tgtEl>
                                          <p:spTgt spid="4"/>
                                        </p:tgtEl>
                                        <p:attrNameLst>
                                          <p:attrName>ppt_x</p:attrName>
                                          <p:attrName>ppt_y</p:attrName>
                                        </p:attrNameLst>
                                      </p:cBhvr>
                                      <p:rCtr x="43125"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2FB1E6E-D480-B2F4-EE4A-2E5F08A2984A}"/>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Computer Issues</a:t>
            </a:r>
          </a:p>
        </p:txBody>
      </p:sp>
      <p:sp>
        <p:nvSpPr>
          <p:cNvPr id="7" name="Content Placeholder 18">
            <a:extLst>
              <a:ext uri="{FF2B5EF4-FFF2-40B4-BE49-F238E27FC236}">
                <a16:creationId xmlns:a16="http://schemas.microsoft.com/office/drawing/2014/main" id="{E2563A98-7DFC-AD85-5326-230203DC7C4C}"/>
              </a:ext>
            </a:extLst>
          </p:cNvPr>
          <p:cNvSpPr>
            <a:spLocks noGrp="1"/>
          </p:cNvSpPr>
          <p:nvPr>
            <p:ph idx="1"/>
          </p:nvPr>
        </p:nvSpPr>
        <p:spPr>
          <a:xfrm>
            <a:off x="640807" y="1816275"/>
            <a:ext cx="5127645" cy="2362200"/>
          </a:xfrm>
        </p:spPr>
        <p:txBody>
          <a:bodyPr>
            <a:noAutofit/>
          </a:bodyPr>
          <a:lstStyle/>
          <a:p>
            <a:pPr marL="0" indent="0">
              <a:buNone/>
            </a:pPr>
            <a:r>
              <a:rPr lang="en-US" dirty="0"/>
              <a:t>In the event you are unable to log in the to Café LA website to obtain meal counts for your RAP Program:</a:t>
            </a:r>
          </a:p>
          <a:p>
            <a:endParaRPr lang="en-US" sz="400" dirty="0"/>
          </a:p>
          <a:p>
            <a:pPr lvl="1">
              <a:spcBef>
                <a:spcPts val="0"/>
              </a:spcBef>
              <a:spcAft>
                <a:spcPts val="600"/>
              </a:spcAft>
            </a:pPr>
            <a:r>
              <a:rPr lang="en-US" dirty="0"/>
              <a:t>Contact another cafeteria to get assistance from the manager</a:t>
            </a:r>
          </a:p>
          <a:p>
            <a:pPr lvl="1">
              <a:spcBef>
                <a:spcPts val="0"/>
              </a:spcBef>
              <a:spcAft>
                <a:spcPts val="600"/>
              </a:spcAft>
            </a:pPr>
            <a:r>
              <a:rPr lang="en-US" dirty="0"/>
              <a:t>If another manager is unable to assist, contact AFSS</a:t>
            </a:r>
            <a:endParaRPr lang="en-US" sz="2000" dirty="0"/>
          </a:p>
        </p:txBody>
      </p:sp>
      <p:sp>
        <p:nvSpPr>
          <p:cNvPr id="8" name="TextBox 7">
            <a:extLst>
              <a:ext uri="{FF2B5EF4-FFF2-40B4-BE49-F238E27FC236}">
                <a16:creationId xmlns:a16="http://schemas.microsoft.com/office/drawing/2014/main" id="{D2533481-16DD-FDE6-DD52-871115D33745}"/>
              </a:ext>
            </a:extLst>
          </p:cNvPr>
          <p:cNvSpPr txBox="1"/>
          <p:nvPr/>
        </p:nvSpPr>
        <p:spPr>
          <a:xfrm>
            <a:off x="152400" y="5812198"/>
            <a:ext cx="8686800" cy="1261884"/>
          </a:xfrm>
          <a:prstGeom prst="rect">
            <a:avLst/>
          </a:prstGeom>
          <a:noFill/>
        </p:spPr>
        <p:txBody>
          <a:bodyPr wrap="square" rtlCol="0">
            <a:spAutoFit/>
          </a:bodyPr>
          <a:lstStyle/>
          <a:p>
            <a:pPr marL="285750" lvl="1" defTabSz="457200" fontAlgn="auto">
              <a:spcBef>
                <a:spcPts val="0"/>
              </a:spcBef>
              <a:spcAft>
                <a:spcPts val="0"/>
              </a:spcAft>
            </a:pPr>
            <a:r>
              <a:rPr lang="en-US" sz="2400" dirty="0">
                <a:solidFill>
                  <a:srgbClr val="000000"/>
                </a:solidFill>
                <a:latin typeface="Calibri"/>
                <a:cs typeface="+mn-cs"/>
              </a:rPr>
              <a:t>If meal counts are not posted on the Café LA website by 7:30 a.m., contact Dawn Soto at </a:t>
            </a:r>
            <a:r>
              <a:rPr lang="en-US" sz="2400" dirty="0">
                <a:solidFill>
                  <a:srgbClr val="000000"/>
                </a:solidFill>
                <a:latin typeface="Calibri"/>
                <a:cs typeface="+mn-cs"/>
                <a:hlinkClick r:id="rId3"/>
              </a:rPr>
              <a:t>dawn.soto@lausd.net</a:t>
            </a:r>
            <a:r>
              <a:rPr lang="en-US" sz="2400" dirty="0">
                <a:solidFill>
                  <a:srgbClr val="000000"/>
                </a:solidFill>
                <a:latin typeface="Calibri"/>
                <a:cs typeface="+mn-cs"/>
              </a:rPr>
              <a:t>  or 213-923-9603.</a:t>
            </a:r>
          </a:p>
          <a:p>
            <a:endParaRPr lang="en-US" sz="2800" dirty="0"/>
          </a:p>
        </p:txBody>
      </p:sp>
      <p:grpSp>
        <p:nvGrpSpPr>
          <p:cNvPr id="9" name="Group 8">
            <a:extLst>
              <a:ext uri="{FF2B5EF4-FFF2-40B4-BE49-F238E27FC236}">
                <a16:creationId xmlns:a16="http://schemas.microsoft.com/office/drawing/2014/main" id="{7F228899-29BC-72CA-5F03-4447DC889BC5}"/>
              </a:ext>
            </a:extLst>
          </p:cNvPr>
          <p:cNvGrpSpPr/>
          <p:nvPr/>
        </p:nvGrpSpPr>
        <p:grpSpPr>
          <a:xfrm>
            <a:off x="5607204" y="2439520"/>
            <a:ext cx="3384396" cy="3416994"/>
            <a:chOff x="4960862" y="2851249"/>
            <a:chExt cx="3384396" cy="3416994"/>
          </a:xfrm>
        </p:grpSpPr>
        <p:pic>
          <p:nvPicPr>
            <p:cNvPr id="10" name="Picture 9">
              <a:extLst>
                <a:ext uri="{FF2B5EF4-FFF2-40B4-BE49-F238E27FC236}">
                  <a16:creationId xmlns:a16="http://schemas.microsoft.com/office/drawing/2014/main" id="{17D4014E-ED30-D93E-E4BB-CE7D0451F66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87" b="98113" l="9693" r="89835"/>
                      </a14:imgEffect>
                    </a14:imgLayer>
                  </a14:imgProps>
                </a:ext>
              </a:extLst>
            </a:blip>
            <a:stretch>
              <a:fillRect/>
            </a:stretch>
          </p:blipFill>
          <p:spPr>
            <a:xfrm>
              <a:off x="4960862" y="3736141"/>
              <a:ext cx="2020904" cy="2532102"/>
            </a:xfrm>
            <a:prstGeom prst="rect">
              <a:avLst/>
            </a:prstGeom>
            <a:scene3d>
              <a:camera prst="orthographicFront">
                <a:rot lat="0" lon="12599999" rev="0"/>
              </a:camera>
              <a:lightRig rig="threePt" dir="t"/>
            </a:scene3d>
          </p:spPr>
        </p:pic>
        <p:grpSp>
          <p:nvGrpSpPr>
            <p:cNvPr id="11" name="Group 10">
              <a:extLst>
                <a:ext uri="{FF2B5EF4-FFF2-40B4-BE49-F238E27FC236}">
                  <a16:creationId xmlns:a16="http://schemas.microsoft.com/office/drawing/2014/main" id="{86B03D64-E317-1B39-F7F6-131F158A2DA2}"/>
                </a:ext>
              </a:extLst>
            </p:cNvPr>
            <p:cNvGrpSpPr/>
            <p:nvPr/>
          </p:nvGrpSpPr>
          <p:grpSpPr>
            <a:xfrm>
              <a:off x="5957713" y="5625744"/>
              <a:ext cx="158178" cy="278152"/>
              <a:chOff x="1997832" y="4940226"/>
              <a:chExt cx="189762" cy="211269"/>
            </a:xfrm>
          </p:grpSpPr>
          <p:sp>
            <p:nvSpPr>
              <p:cNvPr id="49" name="Chord 48">
                <a:extLst>
                  <a:ext uri="{FF2B5EF4-FFF2-40B4-BE49-F238E27FC236}">
                    <a16:creationId xmlns:a16="http://schemas.microsoft.com/office/drawing/2014/main" id="{CD995015-7D5B-C69B-7259-521692210267}"/>
                  </a:ext>
                </a:extLst>
              </p:cNvPr>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hord 49">
                <a:extLst>
                  <a:ext uri="{FF2B5EF4-FFF2-40B4-BE49-F238E27FC236}">
                    <a16:creationId xmlns:a16="http://schemas.microsoft.com/office/drawing/2014/main" id="{6C8E2AD7-32A9-1F3B-5896-73868286D88A}"/>
                  </a:ext>
                </a:extLst>
              </p:cNvPr>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 name="Rectangle: Single Corner Snipped 17">
              <a:extLst>
                <a:ext uri="{FF2B5EF4-FFF2-40B4-BE49-F238E27FC236}">
                  <a16:creationId xmlns:a16="http://schemas.microsoft.com/office/drawing/2014/main" id="{8A75AD71-6B10-C72B-B93F-E1E99B3BE04B}"/>
                </a:ext>
              </a:extLst>
            </p:cNvPr>
            <p:cNvSpPr/>
            <p:nvPr/>
          </p:nvSpPr>
          <p:spPr>
            <a:xfrm flipH="1">
              <a:off x="5922723" y="4093510"/>
              <a:ext cx="594275" cy="847397"/>
            </a:xfrm>
            <a:prstGeom prst="snip1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504D"/>
                </a:solidFill>
                <a:effectLst/>
                <a:uLnTx/>
                <a:uFillTx/>
                <a:latin typeface="Calibri"/>
                <a:cs typeface="Arial" charset="0"/>
              </a:endParaRPr>
            </a:p>
          </p:txBody>
        </p:sp>
        <p:sp>
          <p:nvSpPr>
            <p:cNvPr id="13" name="Oval 12">
              <a:extLst>
                <a:ext uri="{FF2B5EF4-FFF2-40B4-BE49-F238E27FC236}">
                  <a16:creationId xmlns:a16="http://schemas.microsoft.com/office/drawing/2014/main" id="{28BA25C3-4217-3B59-4088-1D2D9B6734F0}"/>
                </a:ext>
              </a:extLst>
            </p:cNvPr>
            <p:cNvSpPr/>
            <p:nvPr/>
          </p:nvSpPr>
          <p:spPr>
            <a:xfrm>
              <a:off x="5717650" y="3386204"/>
              <a:ext cx="153189" cy="282704"/>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4" name="Oval 13">
              <a:extLst>
                <a:ext uri="{FF2B5EF4-FFF2-40B4-BE49-F238E27FC236}">
                  <a16:creationId xmlns:a16="http://schemas.microsoft.com/office/drawing/2014/main" id="{680AA749-A62E-C0ED-2F65-2F1320C9986B}"/>
                </a:ext>
              </a:extLst>
            </p:cNvPr>
            <p:cNvSpPr/>
            <p:nvPr/>
          </p:nvSpPr>
          <p:spPr>
            <a:xfrm>
              <a:off x="6603889" y="3377481"/>
              <a:ext cx="153189" cy="282704"/>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5" name="Flowchart: Off-page Connector 14">
              <a:extLst>
                <a:ext uri="{FF2B5EF4-FFF2-40B4-BE49-F238E27FC236}">
                  <a16:creationId xmlns:a16="http://schemas.microsoft.com/office/drawing/2014/main" id="{00E7AB63-3CE1-1259-586D-07A947082E02}"/>
                </a:ext>
              </a:extLst>
            </p:cNvPr>
            <p:cNvSpPr/>
            <p:nvPr/>
          </p:nvSpPr>
          <p:spPr>
            <a:xfrm>
              <a:off x="6102121" y="3862465"/>
              <a:ext cx="275273" cy="300970"/>
            </a:xfrm>
            <a:prstGeom prst="flowChartOffpageConnec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6" name="Oval 15">
              <a:extLst>
                <a:ext uri="{FF2B5EF4-FFF2-40B4-BE49-F238E27FC236}">
                  <a16:creationId xmlns:a16="http://schemas.microsoft.com/office/drawing/2014/main" id="{BEF01102-E1C3-0E72-2A3C-408B5B6AF383}"/>
                </a:ext>
              </a:extLst>
            </p:cNvPr>
            <p:cNvSpPr/>
            <p:nvPr/>
          </p:nvSpPr>
          <p:spPr>
            <a:xfrm>
              <a:off x="5802376" y="2954910"/>
              <a:ext cx="874763" cy="1003234"/>
            </a:xfrm>
            <a:prstGeom prst="ellipse">
              <a:avLst/>
            </a:prstGeom>
            <a:solidFill>
              <a:srgbClr val="F6E4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7" name="Flowchart: Terminator 16">
              <a:extLst>
                <a:ext uri="{FF2B5EF4-FFF2-40B4-BE49-F238E27FC236}">
                  <a16:creationId xmlns:a16="http://schemas.microsoft.com/office/drawing/2014/main" id="{3664CAE4-FD24-0EB3-08A4-61F79067C627}"/>
                </a:ext>
              </a:extLst>
            </p:cNvPr>
            <p:cNvSpPr/>
            <p:nvPr/>
          </p:nvSpPr>
          <p:spPr>
            <a:xfrm rot="8960768" flipH="1">
              <a:off x="6586011" y="4304644"/>
              <a:ext cx="161096" cy="601959"/>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8" name="Flowchart: Terminator 17">
              <a:extLst>
                <a:ext uri="{FF2B5EF4-FFF2-40B4-BE49-F238E27FC236}">
                  <a16:creationId xmlns:a16="http://schemas.microsoft.com/office/drawing/2014/main" id="{364806FD-F30F-6C81-79CC-A02E7F7C0D19}"/>
                </a:ext>
              </a:extLst>
            </p:cNvPr>
            <p:cNvSpPr/>
            <p:nvPr/>
          </p:nvSpPr>
          <p:spPr>
            <a:xfrm>
              <a:off x="5696909" y="4363102"/>
              <a:ext cx="187049" cy="490596"/>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9" name="Flowchart: Delay 18">
              <a:extLst>
                <a:ext uri="{FF2B5EF4-FFF2-40B4-BE49-F238E27FC236}">
                  <a16:creationId xmlns:a16="http://schemas.microsoft.com/office/drawing/2014/main" id="{02F19A83-E134-8E31-2528-1E7C869C9363}"/>
                </a:ext>
              </a:extLst>
            </p:cNvPr>
            <p:cNvSpPr/>
            <p:nvPr/>
          </p:nvSpPr>
          <p:spPr>
            <a:xfrm rot="9684200" flipH="1">
              <a:off x="6399248" y="4016560"/>
              <a:ext cx="307035" cy="453114"/>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0" name="Oval 19">
              <a:extLst>
                <a:ext uri="{FF2B5EF4-FFF2-40B4-BE49-F238E27FC236}">
                  <a16:creationId xmlns:a16="http://schemas.microsoft.com/office/drawing/2014/main" id="{D3CBF841-C7C1-89A6-E883-734F19D5BD82}"/>
                </a:ext>
              </a:extLst>
            </p:cNvPr>
            <p:cNvSpPr/>
            <p:nvPr/>
          </p:nvSpPr>
          <p:spPr>
            <a:xfrm rot="315244" flipH="1">
              <a:off x="5887189" y="3419817"/>
              <a:ext cx="246908" cy="178747"/>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1" name="Flowchart: Delay 20">
              <a:extLst>
                <a:ext uri="{FF2B5EF4-FFF2-40B4-BE49-F238E27FC236}">
                  <a16:creationId xmlns:a16="http://schemas.microsoft.com/office/drawing/2014/main" id="{B1BC2C0D-CAED-DEEC-113E-BA6163194C85}"/>
                </a:ext>
              </a:extLst>
            </p:cNvPr>
            <p:cNvSpPr/>
            <p:nvPr/>
          </p:nvSpPr>
          <p:spPr>
            <a:xfrm rot="1119198" flipH="1">
              <a:off x="5698574" y="4043305"/>
              <a:ext cx="307035" cy="453114"/>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2" name="Moon 21">
              <a:extLst>
                <a:ext uri="{FF2B5EF4-FFF2-40B4-BE49-F238E27FC236}">
                  <a16:creationId xmlns:a16="http://schemas.microsoft.com/office/drawing/2014/main" id="{4B3F6853-1BA5-22E4-7DD9-28DEE5E19B15}"/>
                </a:ext>
              </a:extLst>
            </p:cNvPr>
            <p:cNvSpPr/>
            <p:nvPr/>
          </p:nvSpPr>
          <p:spPr>
            <a:xfrm rot="16044244">
              <a:off x="6204706" y="3685052"/>
              <a:ext cx="89196" cy="290786"/>
            </a:xfrm>
            <a:prstGeom prst="moon">
              <a:avLst/>
            </a:prstGeom>
            <a:solidFill>
              <a:sysClr val="window" lastClr="FFFFFF"/>
            </a:solidFill>
            <a:ln w="19050" cap="flat" cmpd="sng" algn="ctr">
              <a:solidFill>
                <a:srgbClr val="AD4F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3" name="Oval 22">
              <a:extLst>
                <a:ext uri="{FF2B5EF4-FFF2-40B4-BE49-F238E27FC236}">
                  <a16:creationId xmlns:a16="http://schemas.microsoft.com/office/drawing/2014/main" id="{48452A25-09B5-D50A-A959-DE1A85DDC9DF}"/>
                </a:ext>
              </a:extLst>
            </p:cNvPr>
            <p:cNvSpPr/>
            <p:nvPr/>
          </p:nvSpPr>
          <p:spPr>
            <a:xfrm>
              <a:off x="5984808" y="3464720"/>
              <a:ext cx="66063" cy="92595"/>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4" name="Oval 23">
              <a:extLst>
                <a:ext uri="{FF2B5EF4-FFF2-40B4-BE49-F238E27FC236}">
                  <a16:creationId xmlns:a16="http://schemas.microsoft.com/office/drawing/2014/main" id="{7EF5F7AF-166E-D4C8-B823-7B2F9CA5B70F}"/>
                </a:ext>
              </a:extLst>
            </p:cNvPr>
            <p:cNvSpPr/>
            <p:nvPr/>
          </p:nvSpPr>
          <p:spPr>
            <a:xfrm rot="315244" flipH="1">
              <a:off x="6329239" y="3421474"/>
              <a:ext cx="246908" cy="178747"/>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5" name="Oval 24">
              <a:extLst>
                <a:ext uri="{FF2B5EF4-FFF2-40B4-BE49-F238E27FC236}">
                  <a16:creationId xmlns:a16="http://schemas.microsoft.com/office/drawing/2014/main" id="{51DF798F-F55D-D4B1-0726-E223B6B3100B}"/>
                </a:ext>
              </a:extLst>
            </p:cNvPr>
            <p:cNvSpPr/>
            <p:nvPr/>
          </p:nvSpPr>
          <p:spPr>
            <a:xfrm>
              <a:off x="6424248" y="3462708"/>
              <a:ext cx="66063" cy="92595"/>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6" name="Arc 25">
              <a:extLst>
                <a:ext uri="{FF2B5EF4-FFF2-40B4-BE49-F238E27FC236}">
                  <a16:creationId xmlns:a16="http://schemas.microsoft.com/office/drawing/2014/main" id="{11C0F9F5-774B-2C54-E9C0-2FFA6E8649A4}"/>
                </a:ext>
              </a:extLst>
            </p:cNvPr>
            <p:cNvSpPr/>
            <p:nvPr/>
          </p:nvSpPr>
          <p:spPr>
            <a:xfrm rot="21294691">
              <a:off x="6070049" y="3346580"/>
              <a:ext cx="522891" cy="76143"/>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7" name="Moon 26">
              <a:extLst>
                <a:ext uri="{FF2B5EF4-FFF2-40B4-BE49-F238E27FC236}">
                  <a16:creationId xmlns:a16="http://schemas.microsoft.com/office/drawing/2014/main" id="{BFE43AD7-45FF-9D7E-25D1-B1721BE0D375}"/>
                </a:ext>
              </a:extLst>
            </p:cNvPr>
            <p:cNvSpPr/>
            <p:nvPr/>
          </p:nvSpPr>
          <p:spPr>
            <a:xfrm rot="5400000">
              <a:off x="5979774" y="2673851"/>
              <a:ext cx="519958" cy="874765"/>
            </a:xfrm>
            <a:prstGeom prst="moon">
              <a:avLst>
                <a:gd name="adj" fmla="val 46460"/>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Moon 27">
              <a:extLst>
                <a:ext uri="{FF2B5EF4-FFF2-40B4-BE49-F238E27FC236}">
                  <a16:creationId xmlns:a16="http://schemas.microsoft.com/office/drawing/2014/main" id="{870BC27A-266A-DE67-85E1-85A07771C73F}"/>
                </a:ext>
              </a:extLst>
            </p:cNvPr>
            <p:cNvSpPr/>
            <p:nvPr/>
          </p:nvSpPr>
          <p:spPr>
            <a:xfrm rot="5400000">
              <a:off x="6041510" y="2746756"/>
              <a:ext cx="396488" cy="874765"/>
            </a:xfrm>
            <a:prstGeom prst="moon">
              <a:avLst>
                <a:gd name="adj" fmla="val 52142"/>
              </a:avLst>
            </a:prstGeom>
            <a:pattFill prst="dotDmnd">
              <a:fgClr>
                <a:srgbClr val="000000"/>
              </a:fgClr>
              <a:bgClr>
                <a:srgbClr val="000000">
                  <a:lumMod val="75000"/>
                  <a:lumOff val="25000"/>
                </a:srgbClr>
              </a:bgClr>
            </a:patt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72BA256B-E162-663D-D37C-0A9E1E8FFFFA}"/>
                </a:ext>
              </a:extLst>
            </p:cNvPr>
            <p:cNvSpPr/>
            <p:nvPr/>
          </p:nvSpPr>
          <p:spPr>
            <a:xfrm>
              <a:off x="6047163" y="2851249"/>
              <a:ext cx="379982" cy="134643"/>
            </a:xfrm>
            <a:prstGeom prst="ellipse">
              <a:avLst/>
            </a:prstGeom>
            <a:pattFill prst="dotDmnd">
              <a:fgClr>
                <a:srgbClr val="000000"/>
              </a:fgClr>
              <a:bgClr>
                <a:srgbClr val="FFCC66">
                  <a:lumMod val="25000"/>
                </a:srgbClr>
              </a:bgClr>
            </a:patt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pic>
          <p:nvPicPr>
            <p:cNvPr id="30" name="Picture 29" descr="File:Nuvola &lt;strong&gt;desk&lt;/strong&gt; 3.svg - Wikimedia Commons">
              <a:extLst>
                <a:ext uri="{FF2B5EF4-FFF2-40B4-BE49-F238E27FC236}">
                  <a16:creationId xmlns:a16="http://schemas.microsoft.com/office/drawing/2014/main" id="{B9E22F83-C440-2D71-68A9-D967EFFD04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9298" y="4625988"/>
              <a:ext cx="2855960" cy="1642255"/>
            </a:xfrm>
            <a:prstGeom prst="rect">
              <a:avLst/>
            </a:prstGeom>
          </p:spPr>
        </p:pic>
        <p:sp>
          <p:nvSpPr>
            <p:cNvPr id="31" name="Right Triangle 30">
              <a:extLst>
                <a:ext uri="{FF2B5EF4-FFF2-40B4-BE49-F238E27FC236}">
                  <a16:creationId xmlns:a16="http://schemas.microsoft.com/office/drawing/2014/main" id="{F3A1C4D9-B7E0-52EC-D955-EE0963B35C25}"/>
                </a:ext>
              </a:extLst>
            </p:cNvPr>
            <p:cNvSpPr/>
            <p:nvPr/>
          </p:nvSpPr>
          <p:spPr>
            <a:xfrm rot="8699319">
              <a:off x="5967483" y="4034097"/>
              <a:ext cx="205598" cy="20124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2" name="Flowchart: Terminator 31">
              <a:extLst>
                <a:ext uri="{FF2B5EF4-FFF2-40B4-BE49-F238E27FC236}">
                  <a16:creationId xmlns:a16="http://schemas.microsoft.com/office/drawing/2014/main" id="{5E400092-6CA0-6845-11C9-7B7FB28B50EE}"/>
                </a:ext>
              </a:extLst>
            </p:cNvPr>
            <p:cNvSpPr/>
            <p:nvPr/>
          </p:nvSpPr>
          <p:spPr>
            <a:xfrm rot="19337414" flipH="1">
              <a:off x="5773935" y="4779927"/>
              <a:ext cx="117242" cy="286921"/>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3" name="Flowchart: Connector 32">
              <a:extLst>
                <a:ext uri="{FF2B5EF4-FFF2-40B4-BE49-F238E27FC236}">
                  <a16:creationId xmlns:a16="http://schemas.microsoft.com/office/drawing/2014/main" id="{144149AC-33ED-5DC7-A7DC-140D7EFE7A65}"/>
                </a:ext>
              </a:extLst>
            </p:cNvPr>
            <p:cNvSpPr/>
            <p:nvPr/>
          </p:nvSpPr>
          <p:spPr>
            <a:xfrm>
              <a:off x="6197004" y="4207835"/>
              <a:ext cx="66063" cy="60193"/>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74B29621-ABF3-FE42-BB8B-F906F67125E1}"/>
                </a:ext>
              </a:extLst>
            </p:cNvPr>
            <p:cNvSpPr/>
            <p:nvPr/>
          </p:nvSpPr>
          <p:spPr>
            <a:xfrm>
              <a:off x="6197004" y="4295025"/>
              <a:ext cx="66063" cy="60193"/>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10D0EB9E-6D5C-0567-6BC0-988C62D03A1F}"/>
                </a:ext>
              </a:extLst>
            </p:cNvPr>
            <p:cNvGrpSpPr/>
            <p:nvPr/>
          </p:nvGrpSpPr>
          <p:grpSpPr>
            <a:xfrm>
              <a:off x="6276996" y="4179682"/>
              <a:ext cx="269562" cy="360553"/>
              <a:chOff x="859632" y="2338402"/>
              <a:chExt cx="571500" cy="788345"/>
            </a:xfrm>
          </p:grpSpPr>
          <p:sp>
            <p:nvSpPr>
              <p:cNvPr id="47" name="Rectangle 46">
                <a:extLst>
                  <a:ext uri="{FF2B5EF4-FFF2-40B4-BE49-F238E27FC236}">
                    <a16:creationId xmlns:a16="http://schemas.microsoft.com/office/drawing/2014/main" id="{CAD215E2-40D6-8FDE-6E46-F334E493697F}"/>
                  </a:ext>
                </a:extLst>
              </p:cNvPr>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8" name="Picture 47">
                <a:extLst>
                  <a:ext uri="{FF2B5EF4-FFF2-40B4-BE49-F238E27FC236}">
                    <a16:creationId xmlns:a16="http://schemas.microsoft.com/office/drawing/2014/main" id="{86227544-A579-330F-21FD-9270216701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632" y="2338402"/>
                <a:ext cx="571500" cy="788345"/>
              </a:xfrm>
              <a:prstGeom prst="rect">
                <a:avLst/>
              </a:prstGeom>
            </p:spPr>
          </p:pic>
        </p:grpSp>
        <p:sp>
          <p:nvSpPr>
            <p:cNvPr id="36" name="Right Triangle 35">
              <a:extLst>
                <a:ext uri="{FF2B5EF4-FFF2-40B4-BE49-F238E27FC236}">
                  <a16:creationId xmlns:a16="http://schemas.microsoft.com/office/drawing/2014/main" id="{179A83A1-7C9C-EDCE-1A8B-F672247245E7}"/>
                </a:ext>
              </a:extLst>
            </p:cNvPr>
            <p:cNvSpPr/>
            <p:nvPr/>
          </p:nvSpPr>
          <p:spPr>
            <a:xfrm rot="12900681" flipH="1">
              <a:off x="6312885" y="4034097"/>
              <a:ext cx="205598" cy="20124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7" name="Arc 36">
              <a:extLst>
                <a:ext uri="{FF2B5EF4-FFF2-40B4-BE49-F238E27FC236}">
                  <a16:creationId xmlns:a16="http://schemas.microsoft.com/office/drawing/2014/main" id="{0D6C389E-D664-667E-0703-0FA8FE81CC60}"/>
                </a:ext>
              </a:extLst>
            </p:cNvPr>
            <p:cNvSpPr/>
            <p:nvPr/>
          </p:nvSpPr>
          <p:spPr>
            <a:xfrm rot="305309" flipH="1">
              <a:off x="5891859" y="3347422"/>
              <a:ext cx="522891" cy="76143"/>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8" name="Arc 37">
              <a:extLst>
                <a:ext uri="{FF2B5EF4-FFF2-40B4-BE49-F238E27FC236}">
                  <a16:creationId xmlns:a16="http://schemas.microsoft.com/office/drawing/2014/main" id="{43896A3E-76C2-6BB2-4911-ADC9191A4AF6}"/>
                </a:ext>
              </a:extLst>
            </p:cNvPr>
            <p:cNvSpPr/>
            <p:nvPr/>
          </p:nvSpPr>
          <p:spPr>
            <a:xfrm rot="21378744">
              <a:off x="6197208" y="3644247"/>
              <a:ext cx="93592" cy="69964"/>
            </a:xfrm>
            <a:prstGeom prst="arc">
              <a:avLst>
                <a:gd name="adj1" fmla="val 11462654"/>
                <a:gd name="adj2" fmla="val 0"/>
              </a:avLst>
            </a:prstGeom>
            <a:noFill/>
            <a:ln w="19050" cap="flat" cmpd="sng" algn="ctr">
              <a:solidFill>
                <a:srgbClr val="D09F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 name="Moon 38">
              <a:extLst>
                <a:ext uri="{FF2B5EF4-FFF2-40B4-BE49-F238E27FC236}">
                  <a16:creationId xmlns:a16="http://schemas.microsoft.com/office/drawing/2014/main" id="{8234A487-9D3D-EC6C-DF12-8E82C574AC29}"/>
                </a:ext>
              </a:extLst>
            </p:cNvPr>
            <p:cNvSpPr/>
            <p:nvPr/>
          </p:nvSpPr>
          <p:spPr>
            <a:xfrm rot="5400000">
              <a:off x="6098847" y="2810067"/>
              <a:ext cx="281815" cy="874764"/>
            </a:xfrm>
            <a:prstGeom prst="moon">
              <a:avLst>
                <a:gd name="adj" fmla="val 45986"/>
              </a:avLst>
            </a:prstGeom>
            <a:pattFill prst="openDmnd">
              <a:fgClr>
                <a:srgbClr val="000000"/>
              </a:fgClr>
              <a:bgClr>
                <a:srgbClr val="F6E4A0"/>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8018D0EE-85AC-5058-DF09-BCCC40080CA5}"/>
                </a:ext>
              </a:extLst>
            </p:cNvPr>
            <p:cNvGrpSpPr/>
            <p:nvPr/>
          </p:nvGrpSpPr>
          <p:grpSpPr>
            <a:xfrm rot="21409312">
              <a:off x="6388788" y="4607974"/>
              <a:ext cx="1124072" cy="648996"/>
              <a:chOff x="9715727" y="3379869"/>
              <a:chExt cx="1124072" cy="648996"/>
            </a:xfrm>
          </p:grpSpPr>
          <p:pic>
            <p:nvPicPr>
              <p:cNvPr id="42" name="Production Record">
                <a:extLst>
                  <a:ext uri="{FF2B5EF4-FFF2-40B4-BE49-F238E27FC236}">
                    <a16:creationId xmlns:a16="http://schemas.microsoft.com/office/drawing/2014/main" id="{4F97433C-A528-7510-466D-DBAAB0122C8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rot="9001016">
                <a:off x="9874572" y="3379869"/>
                <a:ext cx="488690" cy="648996"/>
              </a:xfrm>
              <a:prstGeom prst="rect">
                <a:avLst/>
              </a:prstGeom>
              <a:ln>
                <a:noFill/>
              </a:ln>
              <a:scene3d>
                <a:camera prst="isometricOffAxis1Top"/>
                <a:lightRig rig="threePt" dir="t"/>
              </a:scene3d>
            </p:spPr>
          </p:pic>
          <p:pic>
            <p:nvPicPr>
              <p:cNvPr id="43" name="Production Record">
                <a:extLst>
                  <a:ext uri="{FF2B5EF4-FFF2-40B4-BE49-F238E27FC236}">
                    <a16:creationId xmlns:a16="http://schemas.microsoft.com/office/drawing/2014/main" id="{DDAFA82C-66C4-4D41-908A-8CF0FC54996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rot="9001016">
                <a:off x="9715727" y="3379869"/>
                <a:ext cx="488690" cy="648996"/>
              </a:xfrm>
              <a:prstGeom prst="rect">
                <a:avLst/>
              </a:prstGeom>
              <a:ln>
                <a:noFill/>
              </a:ln>
              <a:scene3d>
                <a:camera prst="isometricOffAxis1Top"/>
                <a:lightRig rig="threePt" dir="t"/>
              </a:scene3d>
            </p:spPr>
          </p:pic>
          <p:pic>
            <p:nvPicPr>
              <p:cNvPr id="44" name="Production Record">
                <a:extLst>
                  <a:ext uri="{FF2B5EF4-FFF2-40B4-BE49-F238E27FC236}">
                    <a16:creationId xmlns:a16="http://schemas.microsoft.com/office/drawing/2014/main" id="{8E807B55-755A-4FA0-242A-972A33F703F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rot="9001016">
                <a:off x="10351109" y="3379869"/>
                <a:ext cx="488690" cy="648996"/>
              </a:xfrm>
              <a:prstGeom prst="rect">
                <a:avLst/>
              </a:prstGeom>
              <a:ln>
                <a:noFill/>
              </a:ln>
              <a:scene3d>
                <a:camera prst="isometricOffAxis1Top"/>
                <a:lightRig rig="threePt" dir="t"/>
              </a:scene3d>
            </p:spPr>
          </p:pic>
          <p:pic>
            <p:nvPicPr>
              <p:cNvPr id="45" name="Production Record">
                <a:extLst>
                  <a:ext uri="{FF2B5EF4-FFF2-40B4-BE49-F238E27FC236}">
                    <a16:creationId xmlns:a16="http://schemas.microsoft.com/office/drawing/2014/main" id="{CD37C0B3-C69A-47D6-FA25-FABCEC25820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rot="9001016">
                <a:off x="10192262" y="3379869"/>
                <a:ext cx="488690" cy="648996"/>
              </a:xfrm>
              <a:prstGeom prst="rect">
                <a:avLst/>
              </a:prstGeom>
              <a:ln>
                <a:noFill/>
              </a:ln>
              <a:scene3d>
                <a:camera prst="isometricOffAxis1Top"/>
                <a:lightRig rig="threePt" dir="t"/>
              </a:scene3d>
            </p:spPr>
          </p:pic>
          <p:pic>
            <p:nvPicPr>
              <p:cNvPr id="46" name="Production Record">
                <a:extLst>
                  <a:ext uri="{FF2B5EF4-FFF2-40B4-BE49-F238E27FC236}">
                    <a16:creationId xmlns:a16="http://schemas.microsoft.com/office/drawing/2014/main" id="{866734DC-73F5-61A7-A28C-8B6D9D81330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rot="9001016">
                <a:off x="10033417" y="3379869"/>
                <a:ext cx="488690" cy="648996"/>
              </a:xfrm>
              <a:prstGeom prst="rect">
                <a:avLst/>
              </a:prstGeom>
              <a:ln>
                <a:noFill/>
              </a:ln>
              <a:scene3d>
                <a:camera prst="isometricOffAxis1Top"/>
                <a:lightRig rig="threePt" dir="t"/>
              </a:scene3d>
            </p:spPr>
          </p:pic>
        </p:grpSp>
        <p:pic>
          <p:nvPicPr>
            <p:cNvPr id="41" name="Picture 40">
              <a:extLst>
                <a:ext uri="{FF2B5EF4-FFF2-40B4-BE49-F238E27FC236}">
                  <a16:creationId xmlns:a16="http://schemas.microsoft.com/office/drawing/2014/main" id="{A2B52FD5-17C2-8C06-01C3-C8F891BE3D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3287" y="3934681"/>
              <a:ext cx="1171409" cy="1111845"/>
            </a:xfrm>
            <a:prstGeom prst="rect">
              <a:avLst/>
            </a:prstGeom>
            <a:scene3d>
              <a:camera prst="isometricOffAxis1Right"/>
              <a:lightRig rig="threePt" dir="t"/>
            </a:scene3d>
          </p:spPr>
        </p:pic>
      </p:grpSp>
    </p:spTree>
    <p:extLst>
      <p:ext uri="{BB962C8B-B14F-4D97-AF65-F5344CB8AC3E}">
        <p14:creationId xmlns:p14="http://schemas.microsoft.com/office/powerpoint/2010/main" val="3926563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Participating RAP Programs</a:t>
            </a:r>
          </a:p>
        </p:txBody>
      </p:sp>
      <p:pic>
        <p:nvPicPr>
          <p:cNvPr id="11" name="Picture 10" descr="A picture containing graphical user interface&#10;&#10;Description automatically generated">
            <a:extLst>
              <a:ext uri="{FF2B5EF4-FFF2-40B4-BE49-F238E27FC236}">
                <a16:creationId xmlns:a16="http://schemas.microsoft.com/office/drawing/2014/main" id="{FBEF0437-1AFF-2C18-FB36-C413DE95B64E}"/>
              </a:ext>
            </a:extLst>
          </p:cNvPr>
          <p:cNvPicPr>
            <a:picLocks noChangeAspect="1"/>
          </p:cNvPicPr>
          <p:nvPr/>
        </p:nvPicPr>
        <p:blipFill rotWithShape="1">
          <a:blip r:embed="rId2">
            <a:extLst>
              <a:ext uri="{28A0092B-C50C-407E-A947-70E740481C1C}">
                <a14:useLocalDpi xmlns:a14="http://schemas.microsoft.com/office/drawing/2010/main" val="0"/>
              </a:ext>
            </a:extLst>
          </a:blip>
          <a:srcRect b="9630"/>
          <a:stretch/>
        </p:blipFill>
        <p:spPr>
          <a:xfrm flipH="1">
            <a:off x="0" y="0"/>
            <a:ext cx="9143097" cy="6858000"/>
          </a:xfrm>
          <a:prstGeom prst="rect">
            <a:avLst/>
          </a:prstGeom>
        </p:spPr>
      </p:pic>
      <p:sp>
        <p:nvSpPr>
          <p:cNvPr id="12" name="Title 5">
            <a:extLst>
              <a:ext uri="{FF2B5EF4-FFF2-40B4-BE49-F238E27FC236}">
                <a16:creationId xmlns:a16="http://schemas.microsoft.com/office/drawing/2014/main" id="{16DF7A18-5E1C-5934-7250-C665C3A31809}"/>
              </a:ext>
            </a:extLst>
          </p:cNvPr>
          <p:cNvSpPr txBox="1">
            <a:spLocks/>
          </p:cNvSpPr>
          <p:nvPr/>
        </p:nvSpPr>
        <p:spPr>
          <a:xfrm>
            <a:off x="628198"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ritannic Bold" panose="020B0903060703020204" pitchFamily="34" charset="0"/>
              </a:rPr>
              <a:t>Delivery &amp; Required Documentation</a:t>
            </a:r>
          </a:p>
        </p:txBody>
      </p:sp>
    </p:spTree>
    <p:extLst>
      <p:ext uri="{BB962C8B-B14F-4D97-AF65-F5344CB8AC3E}">
        <p14:creationId xmlns:p14="http://schemas.microsoft.com/office/powerpoint/2010/main" val="3524594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BB4BCFE8-AA21-3951-5666-04808BA5EE1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3" name="Content Placeholder 2"/>
          <p:cNvSpPr>
            <a:spLocks noGrp="1"/>
          </p:cNvSpPr>
          <p:nvPr>
            <p:ph idx="1"/>
          </p:nvPr>
        </p:nvSpPr>
        <p:spPr>
          <a:xfrm>
            <a:off x="628650" y="1754961"/>
            <a:ext cx="8163313" cy="4525963"/>
          </a:xfrm>
        </p:spPr>
        <p:txBody>
          <a:bodyPr>
            <a:normAutofit/>
          </a:bodyPr>
          <a:lstStyle/>
          <a:p>
            <a:pPr marL="0" lvl="1" indent="0">
              <a:buNone/>
            </a:pPr>
            <a:r>
              <a:rPr lang="en-US" sz="2800" dirty="0"/>
              <a:t>Follow the specific delivery time as stated on the RAP program list available on the Café LA website. </a:t>
            </a:r>
          </a:p>
          <a:p>
            <a:pPr marL="0" lvl="1" indent="0">
              <a:buNone/>
            </a:pPr>
            <a:endParaRPr lang="en-US" sz="1200" dirty="0"/>
          </a:p>
          <a:p>
            <a:pPr marL="0" lvl="1" indent="0">
              <a:buNone/>
            </a:pPr>
            <a:r>
              <a:rPr lang="en-US" sz="2800" dirty="0"/>
              <a:t>FSD is required to deliver meals 30 minutes prior to the start of the meal service.</a:t>
            </a:r>
          </a:p>
          <a:p>
            <a:pPr marL="0" lvl="1" indent="0">
              <a:buNone/>
            </a:pPr>
            <a:endParaRPr lang="en-US" sz="1200" dirty="0"/>
          </a:p>
          <a:p>
            <a:pPr marL="0" lvl="1" indent="0">
              <a:buNone/>
            </a:pPr>
            <a:r>
              <a:rPr lang="en-US" sz="2800" dirty="0"/>
              <a:t>Drivers will complete the Summer Daily Meal Transport Record form – prepare three copies</a:t>
            </a:r>
          </a:p>
          <a:p>
            <a:pPr marL="914400" lvl="3" indent="-182880">
              <a:spcBef>
                <a:spcPts val="0"/>
              </a:spcBef>
              <a:buFont typeface="Arial" panose="020B0604020202020204" pitchFamily="34" charset="0"/>
              <a:buChar char="•"/>
            </a:pPr>
            <a:r>
              <a:rPr lang="en-US" sz="2400" dirty="0"/>
              <a:t>2 to RAP</a:t>
            </a:r>
          </a:p>
          <a:p>
            <a:pPr marL="914400" lvl="3" indent="-182880">
              <a:spcBef>
                <a:spcPts val="0"/>
              </a:spcBef>
              <a:buFont typeface="Arial" panose="020B0604020202020204" pitchFamily="34" charset="0"/>
              <a:buChar char="•"/>
            </a:pPr>
            <a:r>
              <a:rPr lang="en-US" sz="2400" dirty="0"/>
              <a:t>1 returned to the cafeteria</a:t>
            </a:r>
          </a:p>
          <a:p>
            <a:pPr marL="0" lvl="1" indent="0">
              <a:buNone/>
            </a:pPr>
            <a:endParaRPr lang="en-US" sz="2800" dirty="0"/>
          </a:p>
          <a:p>
            <a:pPr marL="0" lvl="1" indent="0">
              <a:buNone/>
            </a:pPr>
            <a:endParaRPr lang="en-US" sz="2800" dirty="0"/>
          </a:p>
        </p:txBody>
      </p:sp>
      <p:sp>
        <p:nvSpPr>
          <p:cNvPr id="5" name="Title 5">
            <a:extLst>
              <a:ext uri="{FF2B5EF4-FFF2-40B4-BE49-F238E27FC236}">
                <a16:creationId xmlns:a16="http://schemas.microsoft.com/office/drawing/2014/main" id="{D87E4C59-7CC0-FBFD-143A-295BAEAE504F}"/>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Delivery of Meals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88D78F98-E2EE-F39C-DD33-162C5EA7040E}"/>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10243" name="Rectangle 3"/>
          <p:cNvSpPr>
            <a:spLocks noGrp="1" noChangeArrowheads="1"/>
          </p:cNvSpPr>
          <p:nvPr>
            <p:ph idx="1"/>
          </p:nvPr>
        </p:nvSpPr>
        <p:spPr>
          <a:xfrm>
            <a:off x="657224" y="1647371"/>
            <a:ext cx="8527143" cy="4525963"/>
          </a:xfrm>
        </p:spPr>
        <p:txBody>
          <a:bodyPr>
            <a:noAutofit/>
          </a:bodyPr>
          <a:lstStyle/>
          <a:p>
            <a:pPr indent="-285750"/>
            <a:r>
              <a:rPr lang="en-US" dirty="0"/>
              <a:t>The following documents must be completed daily and always retained on hand:</a:t>
            </a:r>
          </a:p>
          <a:p>
            <a:pPr marL="685800" lvl="1" indent="-342900">
              <a:buFont typeface="Arial" panose="020B0604020202020204" pitchFamily="34" charset="0"/>
              <a:buChar char="•"/>
            </a:pPr>
            <a:r>
              <a:rPr lang="en-US" dirty="0"/>
              <a:t>Production Worksheet and Production Records</a:t>
            </a:r>
          </a:p>
          <a:p>
            <a:pPr lvl="2">
              <a:buFont typeface="Arial" panose="020B0604020202020204" pitchFamily="34" charset="0"/>
              <a:buChar char="•"/>
            </a:pPr>
            <a:r>
              <a:rPr lang="en-US" sz="2200" dirty="0"/>
              <a:t>Indicate the number of meals transferred to RAP in the Comments Section</a:t>
            </a:r>
          </a:p>
          <a:p>
            <a:pPr marL="685800" lvl="1" indent="-342900">
              <a:buFont typeface="Arial" panose="020B0604020202020204" pitchFamily="34" charset="0"/>
              <a:buChar char="•"/>
            </a:pPr>
            <a:r>
              <a:rPr lang="en-US" dirty="0"/>
              <a:t>Summer Daily Meal Transport Record</a:t>
            </a:r>
          </a:p>
          <a:p>
            <a:pPr marL="685800" lvl="1" indent="-342900">
              <a:buFont typeface="Arial" panose="020B0604020202020204" pitchFamily="34" charset="0"/>
              <a:buChar char="•"/>
            </a:pPr>
            <a:r>
              <a:rPr lang="en-US" dirty="0"/>
              <a:t>HACCP Logs</a:t>
            </a:r>
          </a:p>
          <a:p>
            <a:pPr lvl="2">
              <a:buFont typeface="Arial" panose="020B0604020202020204" pitchFamily="34" charset="0"/>
              <a:buChar char="•"/>
            </a:pPr>
            <a:r>
              <a:rPr lang="en-US" sz="2200" dirty="0"/>
              <a:t>Thermometer calibration </a:t>
            </a:r>
          </a:p>
          <a:p>
            <a:pPr lvl="2">
              <a:buFont typeface="Arial" panose="020B0604020202020204" pitchFamily="34" charset="0"/>
              <a:buChar char="•"/>
            </a:pPr>
            <a:r>
              <a:rPr lang="en-US" sz="2200" dirty="0"/>
              <a:t>Refrigerator and freezer temperature </a:t>
            </a:r>
          </a:p>
          <a:p>
            <a:pPr lvl="2">
              <a:buFont typeface="Arial" panose="020B0604020202020204" pitchFamily="34" charset="0"/>
              <a:buChar char="•"/>
            </a:pPr>
            <a:r>
              <a:rPr lang="en-US" sz="2200" dirty="0"/>
              <a:t>Food temperature </a:t>
            </a:r>
          </a:p>
          <a:p>
            <a:pPr lvl="2">
              <a:buFont typeface="Arial" panose="020B0604020202020204" pitchFamily="34" charset="0"/>
              <a:buChar char="•"/>
            </a:pPr>
            <a:r>
              <a:rPr lang="en-US" sz="2200" dirty="0"/>
              <a:t>Equipment temperature 	</a:t>
            </a:r>
          </a:p>
          <a:p>
            <a:pPr marL="685800" lvl="1" indent="-342900">
              <a:buFont typeface="Arial" panose="020B0604020202020204" pitchFamily="34" charset="0"/>
              <a:buChar char="•"/>
            </a:pPr>
            <a:r>
              <a:rPr lang="en-US" dirty="0"/>
              <a:t>RAP Weekly Report Form 3 Survey</a:t>
            </a:r>
          </a:p>
          <a:p>
            <a:pPr marL="285750" lvl="1" indent="0">
              <a:buNone/>
            </a:pPr>
            <a:r>
              <a:rPr lang="en-US" sz="2400" dirty="0"/>
              <a:t>	</a:t>
            </a:r>
          </a:p>
        </p:txBody>
      </p:sp>
      <p:sp>
        <p:nvSpPr>
          <p:cNvPr id="5" name="Title 5">
            <a:extLst>
              <a:ext uri="{FF2B5EF4-FFF2-40B4-BE49-F238E27FC236}">
                <a16:creationId xmlns:a16="http://schemas.microsoft.com/office/drawing/2014/main" id="{6E644098-7DFF-349B-1827-F5412FEF3AB2}"/>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Required Documentation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3EE6FD9D-8A7B-7E0B-1885-FF9C9600AC3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2" name="TextBox 1"/>
          <p:cNvSpPr txBox="1"/>
          <p:nvPr/>
        </p:nvSpPr>
        <p:spPr>
          <a:xfrm>
            <a:off x="838200" y="1770741"/>
            <a:ext cx="7848600"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“Summer Daily Meal Transport Record ” form must be completed daily for all food transported for each program site and meal service type.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914400" marR="0" lvl="1"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TextBox 5"/>
          <p:cNvSpPr txBox="1"/>
          <p:nvPr/>
        </p:nvSpPr>
        <p:spPr>
          <a:xfrm>
            <a:off x="5453743" y="3218541"/>
            <a:ext cx="3461657" cy="830997"/>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Meal Service Type</a:t>
            </a:r>
          </a:p>
          <a:p>
            <a:pPr marL="914400" marR="0" lvl="1"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Lunch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Title 5">
            <a:extLst>
              <a:ext uri="{FF2B5EF4-FFF2-40B4-BE49-F238E27FC236}">
                <a16:creationId xmlns:a16="http://schemas.microsoft.com/office/drawing/2014/main" id="{36025890-3C1C-0162-4000-34257B515517}"/>
              </a:ext>
            </a:extLst>
          </p:cNvPr>
          <p:cNvSpPr txBox="1">
            <a:spLocks/>
          </p:cNvSpPr>
          <p:nvPr/>
        </p:nvSpPr>
        <p:spPr>
          <a:xfrm>
            <a:off x="628650" y="365126"/>
            <a:ext cx="788670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Summer Daily Meal Transport Record</a:t>
            </a:r>
          </a:p>
        </p:txBody>
      </p:sp>
      <p:pic>
        <p:nvPicPr>
          <p:cNvPr id="7" name="Picture 6">
            <a:extLst>
              <a:ext uri="{FF2B5EF4-FFF2-40B4-BE49-F238E27FC236}">
                <a16:creationId xmlns:a16="http://schemas.microsoft.com/office/drawing/2014/main" id="{41A83DEC-7D79-0C85-7323-DC92381EE414}"/>
              </a:ext>
            </a:extLst>
          </p:cNvPr>
          <p:cNvPicPr>
            <a:picLocks noChangeAspect="1"/>
          </p:cNvPicPr>
          <p:nvPr/>
        </p:nvPicPr>
        <p:blipFill>
          <a:blip r:embed="rId4"/>
          <a:stretch>
            <a:fillRect/>
          </a:stretch>
        </p:blipFill>
        <p:spPr>
          <a:xfrm>
            <a:off x="737397" y="3102533"/>
            <a:ext cx="4487746" cy="3463619"/>
          </a:xfrm>
          <a:prstGeom prst="rect">
            <a:avLst/>
          </a:prstGeom>
          <a:ln>
            <a:solidFill>
              <a:srgbClr val="000000"/>
            </a:solidFill>
          </a:ln>
        </p:spPr>
      </p:pic>
    </p:spTree>
    <p:extLst>
      <p:ext uri="{BB962C8B-B14F-4D97-AF65-F5344CB8AC3E}">
        <p14:creationId xmlns:p14="http://schemas.microsoft.com/office/powerpoint/2010/main" val="3763568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EC1D05F-1E13-CE61-4129-6C751A24D2B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7" name="Content Placeholder 2">
            <a:extLst>
              <a:ext uri="{FF2B5EF4-FFF2-40B4-BE49-F238E27FC236}">
                <a16:creationId xmlns:a16="http://schemas.microsoft.com/office/drawing/2014/main" id="{7CC3A9A5-D179-4F32-8235-830EFBA55D70}"/>
              </a:ext>
            </a:extLst>
          </p:cNvPr>
          <p:cNvSpPr txBox="1">
            <a:spLocks/>
          </p:cNvSpPr>
          <p:nvPr/>
        </p:nvSpPr>
        <p:spPr>
          <a:xfrm>
            <a:off x="628650" y="2133599"/>
            <a:ext cx="7886700" cy="404336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The Food Services Manager or designee will complete the form.</a:t>
            </a:r>
          </a:p>
          <a:p>
            <a:pPr marL="0" marR="0" lvl="0" indent="0" algn="l" defTabSz="4572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Heading Information</a:t>
            </a:r>
          </a:p>
          <a:p>
            <a:pPr marR="0" lvl="1"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Receiving Program Site Name, Date, Time of Delivery Arrival, Preparation School Site Name, Prep Site Location Code, and the Meal Service Type</a:t>
            </a:r>
          </a:p>
        </p:txBody>
      </p:sp>
      <p:sp>
        <p:nvSpPr>
          <p:cNvPr id="9" name="Title 5">
            <a:extLst>
              <a:ext uri="{FF2B5EF4-FFF2-40B4-BE49-F238E27FC236}">
                <a16:creationId xmlns:a16="http://schemas.microsoft.com/office/drawing/2014/main" id="{8FA893CC-CA6A-A2F8-3A60-A5D389E7A129}"/>
              </a:ext>
            </a:extLst>
          </p:cNvPr>
          <p:cNvSpPr txBox="1">
            <a:spLocks/>
          </p:cNvSpPr>
          <p:nvPr/>
        </p:nvSpPr>
        <p:spPr>
          <a:xfrm>
            <a:off x="628650" y="365126"/>
            <a:ext cx="788670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Summer Daily Meal Transport Record: Heading</a:t>
            </a:r>
          </a:p>
        </p:txBody>
      </p:sp>
      <p:pic>
        <p:nvPicPr>
          <p:cNvPr id="6" name="Picture 5">
            <a:extLst>
              <a:ext uri="{FF2B5EF4-FFF2-40B4-BE49-F238E27FC236}">
                <a16:creationId xmlns:a16="http://schemas.microsoft.com/office/drawing/2014/main" id="{E07839A0-1247-414D-4E3F-5FCF2C465BA2}"/>
              </a:ext>
            </a:extLst>
          </p:cNvPr>
          <p:cNvPicPr>
            <a:picLocks noChangeAspect="1"/>
          </p:cNvPicPr>
          <p:nvPr/>
        </p:nvPicPr>
        <p:blipFill rotWithShape="1">
          <a:blip r:embed="rId4"/>
          <a:srcRect b="75686"/>
          <a:stretch/>
        </p:blipFill>
        <p:spPr>
          <a:xfrm>
            <a:off x="1062648" y="4713099"/>
            <a:ext cx="7018703" cy="1325563"/>
          </a:xfrm>
          <a:prstGeom prst="rect">
            <a:avLst/>
          </a:prstGeom>
          <a:ln>
            <a:solidFill>
              <a:srgbClr val="000000"/>
            </a:solidFill>
          </a:ln>
        </p:spPr>
      </p:pic>
    </p:spTree>
    <p:extLst>
      <p:ext uri="{BB962C8B-B14F-4D97-AF65-F5344CB8AC3E}">
        <p14:creationId xmlns:p14="http://schemas.microsoft.com/office/powerpoint/2010/main" val="3703181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037C2B23-2681-D02C-4B06-8ED36912E1C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pic>
        <p:nvPicPr>
          <p:cNvPr id="4" name="Picture 3">
            <a:extLst>
              <a:ext uri="{FF2B5EF4-FFF2-40B4-BE49-F238E27FC236}">
                <a16:creationId xmlns:a16="http://schemas.microsoft.com/office/drawing/2014/main" id="{7F7CF764-2CA1-0790-9404-5D9C6E167DDD}"/>
              </a:ext>
            </a:extLst>
          </p:cNvPr>
          <p:cNvPicPr>
            <a:picLocks noChangeAspect="1"/>
          </p:cNvPicPr>
          <p:nvPr/>
        </p:nvPicPr>
        <p:blipFill>
          <a:blip r:embed="rId4"/>
          <a:srcRect t="24826" b="28699"/>
          <a:stretch/>
        </p:blipFill>
        <p:spPr>
          <a:xfrm>
            <a:off x="649542" y="3821840"/>
            <a:ext cx="7605937" cy="2728200"/>
          </a:xfrm>
          <a:prstGeom prst="rect">
            <a:avLst/>
          </a:prstGeom>
          <a:ln>
            <a:solidFill>
              <a:srgbClr val="000000"/>
            </a:solidFill>
          </a:ln>
        </p:spPr>
      </p:pic>
      <p:sp>
        <p:nvSpPr>
          <p:cNvPr id="9" name="Content Placeholder 2">
            <a:extLst>
              <a:ext uri="{FF2B5EF4-FFF2-40B4-BE49-F238E27FC236}">
                <a16:creationId xmlns:a16="http://schemas.microsoft.com/office/drawing/2014/main" id="{B660B3F9-DDBA-4D43-BC21-0E80E8CB710B}"/>
              </a:ext>
            </a:extLst>
          </p:cNvPr>
          <p:cNvSpPr>
            <a:spLocks noGrp="1"/>
          </p:cNvSpPr>
          <p:nvPr>
            <p:ph idx="1"/>
          </p:nvPr>
        </p:nvSpPr>
        <p:spPr>
          <a:xfrm>
            <a:off x="628650" y="1825625"/>
            <a:ext cx="7886700" cy="4351338"/>
          </a:xfrm>
        </p:spPr>
        <p:txBody>
          <a:bodyPr/>
          <a:lstStyle/>
          <a:p>
            <a:pPr marL="0" indent="0">
              <a:buNone/>
            </a:pPr>
            <a:r>
              <a:rPr lang="en-US" sz="2400" dirty="0">
                <a:solidFill>
                  <a:srgbClr val="000000"/>
                </a:solidFill>
              </a:rPr>
              <a:t>Prior to delivery, the Food Services staff will complete:</a:t>
            </a:r>
          </a:p>
          <a:p>
            <a:pPr lvl="1">
              <a:buFont typeface="Arial" panose="020B0604020202020204" pitchFamily="34" charset="0"/>
              <a:buChar char="•"/>
            </a:pPr>
            <a:r>
              <a:rPr lang="en-US" sz="2200" b="1" dirty="0">
                <a:solidFill>
                  <a:srgbClr val="000000"/>
                </a:solidFill>
              </a:rPr>
              <a:t>Column 1 </a:t>
            </a:r>
            <a:r>
              <a:rPr lang="en-US" sz="2200" dirty="0">
                <a:solidFill>
                  <a:srgbClr val="000000"/>
                </a:solidFill>
              </a:rPr>
              <a:t>- Components</a:t>
            </a:r>
          </a:p>
          <a:p>
            <a:pPr lvl="1">
              <a:buFont typeface="Arial" panose="020B0604020202020204" pitchFamily="34" charset="0"/>
              <a:buChar char="•"/>
            </a:pPr>
            <a:r>
              <a:rPr lang="en-US" sz="2200" b="1" dirty="0">
                <a:solidFill>
                  <a:srgbClr val="000000"/>
                </a:solidFill>
              </a:rPr>
              <a:t>Column 2 </a:t>
            </a:r>
            <a:r>
              <a:rPr lang="en-US" sz="2200" dirty="0">
                <a:solidFill>
                  <a:srgbClr val="000000"/>
                </a:solidFill>
              </a:rPr>
              <a:t>- Portion Size </a:t>
            </a:r>
          </a:p>
          <a:p>
            <a:pPr lvl="1">
              <a:buFont typeface="Arial" panose="020B0604020202020204" pitchFamily="34" charset="0"/>
              <a:buChar char="•"/>
            </a:pPr>
            <a:r>
              <a:rPr lang="en-US" sz="2200" b="1" dirty="0">
                <a:solidFill>
                  <a:srgbClr val="000000"/>
                </a:solidFill>
              </a:rPr>
              <a:t>Column 3 </a:t>
            </a:r>
            <a:r>
              <a:rPr lang="en-US" sz="2200" dirty="0">
                <a:solidFill>
                  <a:srgbClr val="000000"/>
                </a:solidFill>
              </a:rPr>
              <a:t>- Amount Prepared </a:t>
            </a:r>
          </a:p>
          <a:p>
            <a:pPr marL="0" indent="0">
              <a:buNone/>
            </a:pPr>
            <a:endParaRPr lang="en-US" dirty="0"/>
          </a:p>
        </p:txBody>
      </p:sp>
      <p:sp>
        <p:nvSpPr>
          <p:cNvPr id="7" name="Title 5">
            <a:extLst>
              <a:ext uri="{FF2B5EF4-FFF2-40B4-BE49-F238E27FC236}">
                <a16:creationId xmlns:a16="http://schemas.microsoft.com/office/drawing/2014/main" id="{BDEA2B08-3E59-9C44-E858-DAFC9094853D}"/>
              </a:ext>
            </a:extLst>
          </p:cNvPr>
          <p:cNvSpPr txBox="1">
            <a:spLocks/>
          </p:cNvSpPr>
          <p:nvPr/>
        </p:nvSpPr>
        <p:spPr>
          <a:xfrm>
            <a:off x="628650" y="365126"/>
            <a:ext cx="788670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Summer Daily Meal Transport Record: Column 1-3</a:t>
            </a:r>
          </a:p>
        </p:txBody>
      </p:sp>
      <p:sp>
        <p:nvSpPr>
          <p:cNvPr id="10" name="Rectangle 9">
            <a:extLst>
              <a:ext uri="{FF2B5EF4-FFF2-40B4-BE49-F238E27FC236}">
                <a16:creationId xmlns:a16="http://schemas.microsoft.com/office/drawing/2014/main" id="{CC57DE42-685F-4EB3-AC40-30013076EF9F}"/>
              </a:ext>
            </a:extLst>
          </p:cNvPr>
          <p:cNvSpPr/>
          <p:nvPr/>
        </p:nvSpPr>
        <p:spPr>
          <a:xfrm>
            <a:off x="888520" y="4001294"/>
            <a:ext cx="4902679" cy="2548746"/>
          </a:xfrm>
          <a:prstGeom prst="rect">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Tree>
    <p:extLst>
      <p:ext uri="{BB962C8B-B14F-4D97-AF65-F5344CB8AC3E}">
        <p14:creationId xmlns:p14="http://schemas.microsoft.com/office/powerpoint/2010/main" val="1309770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904BE75C-7500-AE3E-F0D2-AA6AC3F1506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9" name="Content Placeholder 2">
            <a:extLst>
              <a:ext uri="{FF2B5EF4-FFF2-40B4-BE49-F238E27FC236}">
                <a16:creationId xmlns:a16="http://schemas.microsoft.com/office/drawing/2014/main" id="{6252B58B-7C09-496E-8178-FC08B0BBB87E}"/>
              </a:ext>
            </a:extLst>
          </p:cNvPr>
          <p:cNvSpPr>
            <a:spLocks noGrp="1"/>
          </p:cNvSpPr>
          <p:nvPr>
            <p:ph idx="1"/>
          </p:nvPr>
        </p:nvSpPr>
        <p:spPr>
          <a:xfrm>
            <a:off x="628650" y="1825625"/>
            <a:ext cx="7886700" cy="4351338"/>
          </a:xfrm>
        </p:spPr>
        <p:txBody>
          <a:bodyPr/>
          <a:lstStyle/>
          <a:p>
            <a:pPr marL="0" indent="0">
              <a:buNone/>
            </a:pPr>
            <a:r>
              <a:rPr lang="en-US" sz="2400" dirty="0">
                <a:solidFill>
                  <a:srgbClr val="000000"/>
                </a:solidFill>
                <a:latin typeface="+mj-lt"/>
              </a:rPr>
              <a:t>Food Services staff will complete:</a:t>
            </a:r>
          </a:p>
          <a:p>
            <a:pPr marL="0" indent="0">
              <a:buNone/>
            </a:pPr>
            <a:endParaRPr lang="en-US" sz="400" dirty="0">
              <a:solidFill>
                <a:srgbClr val="000000"/>
              </a:solidFill>
              <a:latin typeface="+mj-lt"/>
            </a:endParaRPr>
          </a:p>
          <a:p>
            <a:pPr lvl="1">
              <a:buFont typeface="Arial" panose="020B0604020202020204" pitchFamily="34" charset="0"/>
              <a:buChar char="•"/>
            </a:pPr>
            <a:r>
              <a:rPr lang="en-US" sz="2200" b="1" dirty="0">
                <a:solidFill>
                  <a:srgbClr val="000000"/>
                </a:solidFill>
                <a:latin typeface="+mj-lt"/>
              </a:rPr>
              <a:t>Column 4</a:t>
            </a:r>
            <a:r>
              <a:rPr lang="en-US" sz="2200" dirty="0">
                <a:solidFill>
                  <a:srgbClr val="000000"/>
                </a:solidFill>
                <a:latin typeface="+mj-lt"/>
              </a:rPr>
              <a:t> - Initial, Time, and Temperatures </a:t>
            </a:r>
          </a:p>
          <a:p>
            <a:pPr lvl="2">
              <a:buFont typeface="Arial" panose="020B0604020202020204" pitchFamily="34" charset="0"/>
              <a:buChar char="•"/>
            </a:pPr>
            <a:r>
              <a:rPr lang="en-US" dirty="0">
                <a:solidFill>
                  <a:srgbClr val="000000"/>
                </a:solidFill>
                <a:latin typeface="+mj-lt"/>
              </a:rPr>
              <a:t>Take temperatures in presence of a RAP representative</a:t>
            </a:r>
          </a:p>
          <a:p>
            <a:pPr lvl="1">
              <a:buFont typeface="Arial" panose="020B0604020202020204" pitchFamily="34" charset="0"/>
              <a:buChar char="•"/>
            </a:pPr>
            <a:r>
              <a:rPr lang="en-US" sz="2200" b="1" dirty="0">
                <a:solidFill>
                  <a:srgbClr val="000000"/>
                </a:solidFill>
                <a:latin typeface="+mj-lt"/>
              </a:rPr>
              <a:t>Column 5 </a:t>
            </a:r>
            <a:r>
              <a:rPr lang="en-US" sz="2200" dirty="0">
                <a:solidFill>
                  <a:srgbClr val="000000"/>
                </a:solidFill>
                <a:latin typeface="+mj-lt"/>
              </a:rPr>
              <a:t>- Amount Delivered</a:t>
            </a:r>
          </a:p>
          <a:p>
            <a:pPr marL="0" indent="0">
              <a:buNone/>
            </a:pPr>
            <a:endParaRPr lang="en-US" dirty="0"/>
          </a:p>
        </p:txBody>
      </p:sp>
      <p:sp>
        <p:nvSpPr>
          <p:cNvPr id="7" name="Title 5">
            <a:extLst>
              <a:ext uri="{FF2B5EF4-FFF2-40B4-BE49-F238E27FC236}">
                <a16:creationId xmlns:a16="http://schemas.microsoft.com/office/drawing/2014/main" id="{38B613D7-9EA9-4256-1DCC-75B14EA3D7A2}"/>
              </a:ext>
            </a:extLst>
          </p:cNvPr>
          <p:cNvSpPr txBox="1">
            <a:spLocks/>
          </p:cNvSpPr>
          <p:nvPr/>
        </p:nvSpPr>
        <p:spPr>
          <a:xfrm>
            <a:off x="628650" y="365126"/>
            <a:ext cx="788670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Summer Daily Meal Transport Record: Columns 4-6</a:t>
            </a:r>
          </a:p>
        </p:txBody>
      </p:sp>
      <p:pic>
        <p:nvPicPr>
          <p:cNvPr id="3" name="Picture 2">
            <a:extLst>
              <a:ext uri="{FF2B5EF4-FFF2-40B4-BE49-F238E27FC236}">
                <a16:creationId xmlns:a16="http://schemas.microsoft.com/office/drawing/2014/main" id="{FDDA23A9-D4DE-0E21-190E-07121CDB1368}"/>
              </a:ext>
            </a:extLst>
          </p:cNvPr>
          <p:cNvPicPr>
            <a:picLocks noChangeAspect="1"/>
          </p:cNvPicPr>
          <p:nvPr/>
        </p:nvPicPr>
        <p:blipFill>
          <a:blip r:embed="rId4"/>
          <a:srcRect t="24826" b="28699"/>
          <a:stretch/>
        </p:blipFill>
        <p:spPr>
          <a:xfrm>
            <a:off x="649542" y="3983765"/>
            <a:ext cx="7605937" cy="2728200"/>
          </a:xfrm>
          <a:prstGeom prst="rect">
            <a:avLst/>
          </a:prstGeom>
          <a:ln>
            <a:solidFill>
              <a:srgbClr val="000000"/>
            </a:solidFill>
          </a:ln>
        </p:spPr>
      </p:pic>
      <p:sp>
        <p:nvSpPr>
          <p:cNvPr id="12" name="Rectangle 11">
            <a:extLst>
              <a:ext uri="{FF2B5EF4-FFF2-40B4-BE49-F238E27FC236}">
                <a16:creationId xmlns:a16="http://schemas.microsoft.com/office/drawing/2014/main" id="{FECFEE32-4B5A-4368-BB5B-84456BEA208E}"/>
              </a:ext>
            </a:extLst>
          </p:cNvPr>
          <p:cNvSpPr/>
          <p:nvPr/>
        </p:nvSpPr>
        <p:spPr>
          <a:xfrm>
            <a:off x="5667375" y="4187973"/>
            <a:ext cx="2438400" cy="2523991"/>
          </a:xfrm>
          <a:prstGeom prst="rect">
            <a:avLst/>
          </a:prstGeom>
          <a:noFill/>
          <a:ln w="1905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Tree>
    <p:extLst>
      <p:ext uri="{BB962C8B-B14F-4D97-AF65-F5344CB8AC3E}">
        <p14:creationId xmlns:p14="http://schemas.microsoft.com/office/powerpoint/2010/main" val="2675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B0ECA1AF-8F45-2741-93E2-B6339CAFA70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FSD Staff Role</a:t>
            </a:r>
          </a:p>
        </p:txBody>
      </p:sp>
      <p:sp>
        <p:nvSpPr>
          <p:cNvPr id="3" name="Content Placeholder 2">
            <a:extLst>
              <a:ext uri="{FF2B5EF4-FFF2-40B4-BE49-F238E27FC236}">
                <a16:creationId xmlns:a16="http://schemas.microsoft.com/office/drawing/2014/main" id="{6B26DDAC-CB95-979E-7A84-25DDFAAFB606}"/>
              </a:ext>
            </a:extLst>
          </p:cNvPr>
          <p:cNvSpPr>
            <a:spLocks noGrp="1"/>
          </p:cNvSpPr>
          <p:nvPr>
            <p:ph idx="1"/>
          </p:nvPr>
        </p:nvSpPr>
        <p:spPr>
          <a:xfrm>
            <a:off x="365124" y="1564367"/>
            <a:ext cx="8581449" cy="5032375"/>
          </a:xfrm>
        </p:spPr>
        <p:txBody>
          <a:bodyPr>
            <a:normAutofit/>
          </a:bodyPr>
          <a:lstStyle/>
          <a:p>
            <a:pPr marL="0" indent="0">
              <a:buNone/>
            </a:pPr>
            <a:r>
              <a:rPr lang="en-US" dirty="0"/>
              <a:t>The Food Services Manager will:</a:t>
            </a:r>
          </a:p>
          <a:p>
            <a:pPr lvl="1"/>
            <a:r>
              <a:rPr lang="en-US" dirty="0"/>
              <a:t>Place orders for all products needed in CMS </a:t>
            </a:r>
          </a:p>
          <a:p>
            <a:pPr lvl="1"/>
            <a:r>
              <a:rPr lang="en-US" dirty="0"/>
              <a:t>Receive and store deliveries, complete all receiving tickets</a:t>
            </a:r>
          </a:p>
          <a:p>
            <a:pPr lvl="1"/>
            <a:r>
              <a:rPr lang="en-US" dirty="0"/>
              <a:t>Prepare, package and deliver meals to RAP and/or other locations assigned</a:t>
            </a:r>
          </a:p>
          <a:p>
            <a:pPr lvl="1"/>
            <a:r>
              <a:rPr lang="en-US" dirty="0"/>
              <a:t>Ensure FS driver carries a copy of their </a:t>
            </a:r>
            <a:r>
              <a:rPr lang="en-US" dirty="0" err="1"/>
              <a:t>ServSafe</a:t>
            </a:r>
            <a:r>
              <a:rPr lang="en-US" dirty="0"/>
              <a:t> Certificate and/or the LAUSD Food Handler’s Certificate when transporting food</a:t>
            </a:r>
          </a:p>
          <a:p>
            <a:pPr lvl="1"/>
            <a:r>
              <a:rPr lang="en-US" dirty="0"/>
              <a:t>Complete Summer Daily Meal Transport Record for each program</a:t>
            </a:r>
          </a:p>
          <a:p>
            <a:pPr lvl="1"/>
            <a:r>
              <a:rPr lang="en-US" dirty="0"/>
              <a:t>Retrieve the insulated bags, heating and cooling elements daily</a:t>
            </a:r>
          </a:p>
          <a:p>
            <a:pPr lvl="1"/>
            <a:r>
              <a:rPr lang="en-US" dirty="0"/>
              <a:t>Ensure bags are cleaned for use daily</a:t>
            </a:r>
          </a:p>
          <a:p>
            <a:pPr marL="0" indent="0">
              <a:buNone/>
            </a:pPr>
            <a:endParaRPr lang="en-US" dirty="0"/>
          </a:p>
        </p:txBody>
      </p:sp>
    </p:spTree>
    <p:extLst>
      <p:ext uri="{BB962C8B-B14F-4D97-AF65-F5344CB8AC3E}">
        <p14:creationId xmlns:p14="http://schemas.microsoft.com/office/powerpoint/2010/main" val="4165151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A1D738DA-44F9-FFCC-B7B5-620AE49FDDB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11" name="Content Placeholder 2">
            <a:extLst>
              <a:ext uri="{FF2B5EF4-FFF2-40B4-BE49-F238E27FC236}">
                <a16:creationId xmlns:a16="http://schemas.microsoft.com/office/drawing/2014/main" id="{0F1CEB5C-1395-41B1-AA4C-75B52AC1B070}"/>
              </a:ext>
            </a:extLst>
          </p:cNvPr>
          <p:cNvSpPr>
            <a:spLocks noGrp="1"/>
          </p:cNvSpPr>
          <p:nvPr>
            <p:ph idx="1"/>
          </p:nvPr>
        </p:nvSpPr>
        <p:spPr>
          <a:xfrm>
            <a:off x="628650" y="1825625"/>
            <a:ext cx="7886700" cy="4351338"/>
          </a:xfrm>
        </p:spPr>
        <p:txBody>
          <a:bodyPr/>
          <a:lstStyle/>
          <a:p>
            <a:pPr marL="0" indent="0">
              <a:buNone/>
            </a:pPr>
            <a:r>
              <a:rPr lang="en-US" sz="2800" dirty="0">
                <a:solidFill>
                  <a:srgbClr val="000000"/>
                </a:solidFill>
              </a:rPr>
              <a:t>A signature from the designated receiver must be obtained to verify receipt of the meals. </a:t>
            </a:r>
          </a:p>
          <a:p>
            <a:pPr marL="0" indent="0">
              <a:buNone/>
            </a:pPr>
            <a:r>
              <a:rPr lang="en-US" sz="2800" dirty="0">
                <a:solidFill>
                  <a:srgbClr val="000000"/>
                </a:solidFill>
              </a:rPr>
              <a:t>The Food Services Manager will verify that all information is complete and sign in the designated area.</a:t>
            </a:r>
          </a:p>
          <a:p>
            <a:pPr marL="0" indent="0">
              <a:buNone/>
            </a:pPr>
            <a:endParaRPr lang="en-US" dirty="0"/>
          </a:p>
        </p:txBody>
      </p:sp>
      <p:pic>
        <p:nvPicPr>
          <p:cNvPr id="3" name="Picture 2">
            <a:extLst>
              <a:ext uri="{FF2B5EF4-FFF2-40B4-BE49-F238E27FC236}">
                <a16:creationId xmlns:a16="http://schemas.microsoft.com/office/drawing/2014/main" id="{8812987B-289B-083F-C251-EF19A5194FA5}"/>
              </a:ext>
            </a:extLst>
          </p:cNvPr>
          <p:cNvPicPr>
            <a:picLocks noChangeAspect="1"/>
          </p:cNvPicPr>
          <p:nvPr/>
        </p:nvPicPr>
        <p:blipFill>
          <a:blip r:embed="rId4"/>
          <a:srcRect t="70395" b="14653"/>
          <a:stretch/>
        </p:blipFill>
        <p:spPr>
          <a:xfrm>
            <a:off x="552451" y="4678841"/>
            <a:ext cx="8172450" cy="943086"/>
          </a:xfrm>
          <a:prstGeom prst="rect">
            <a:avLst/>
          </a:prstGeom>
          <a:ln>
            <a:solidFill>
              <a:srgbClr val="000000"/>
            </a:solidFill>
          </a:ln>
        </p:spPr>
      </p:pic>
      <p:sp>
        <p:nvSpPr>
          <p:cNvPr id="8" name="Title 5">
            <a:extLst>
              <a:ext uri="{FF2B5EF4-FFF2-40B4-BE49-F238E27FC236}">
                <a16:creationId xmlns:a16="http://schemas.microsoft.com/office/drawing/2014/main" id="{CB75418C-3B0D-4D9D-0091-ECB349CB7880}"/>
              </a:ext>
            </a:extLst>
          </p:cNvPr>
          <p:cNvSpPr txBox="1">
            <a:spLocks/>
          </p:cNvSpPr>
          <p:nvPr/>
        </p:nvSpPr>
        <p:spPr>
          <a:xfrm>
            <a:off x="628650" y="365126"/>
            <a:ext cx="788670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Summer Daily Meal Transport Record: Verification Signatures</a:t>
            </a:r>
          </a:p>
        </p:txBody>
      </p:sp>
      <p:sp>
        <p:nvSpPr>
          <p:cNvPr id="12" name="Rectangle 11">
            <a:extLst>
              <a:ext uri="{FF2B5EF4-FFF2-40B4-BE49-F238E27FC236}">
                <a16:creationId xmlns:a16="http://schemas.microsoft.com/office/drawing/2014/main" id="{D3A3FB09-BA56-47DF-9471-D91BBB945D14}"/>
              </a:ext>
            </a:extLst>
          </p:cNvPr>
          <p:cNvSpPr/>
          <p:nvPr/>
        </p:nvSpPr>
        <p:spPr>
          <a:xfrm>
            <a:off x="5158524" y="4949442"/>
            <a:ext cx="2590800" cy="685800"/>
          </a:xfrm>
          <a:prstGeom prst="rect">
            <a:avLst/>
          </a:prstGeom>
          <a:noFill/>
          <a:ln w="127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
        <p:nvSpPr>
          <p:cNvPr id="14" name="Rectangle 13">
            <a:extLst>
              <a:ext uri="{FF2B5EF4-FFF2-40B4-BE49-F238E27FC236}">
                <a16:creationId xmlns:a16="http://schemas.microsoft.com/office/drawing/2014/main" id="{61C8C7CD-0B14-455C-9A33-EB7A885411BE}"/>
              </a:ext>
            </a:extLst>
          </p:cNvPr>
          <p:cNvSpPr/>
          <p:nvPr/>
        </p:nvSpPr>
        <p:spPr>
          <a:xfrm>
            <a:off x="914473" y="4949442"/>
            <a:ext cx="3071004" cy="685800"/>
          </a:xfrm>
          <a:prstGeom prst="rect">
            <a:avLst/>
          </a:prstGeom>
          <a:noFill/>
          <a:ln w="127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charset="0"/>
            </a:endParaRPr>
          </a:p>
        </p:txBody>
      </p:sp>
    </p:spTree>
    <p:extLst>
      <p:ext uri="{BB962C8B-B14F-4D97-AF65-F5344CB8AC3E}">
        <p14:creationId xmlns:p14="http://schemas.microsoft.com/office/powerpoint/2010/main" val="1969806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7D45BC64-A0F3-B5CD-FB62-A4DBA7E3B22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10243" name="Rectangle 3"/>
          <p:cNvSpPr>
            <a:spLocks noGrp="1" noChangeArrowheads="1"/>
          </p:cNvSpPr>
          <p:nvPr>
            <p:ph idx="1"/>
          </p:nvPr>
        </p:nvSpPr>
        <p:spPr>
          <a:xfrm>
            <a:off x="457200" y="1317740"/>
            <a:ext cx="8510016" cy="4327156"/>
          </a:xfrm>
        </p:spPr>
        <p:txBody>
          <a:bodyPr>
            <a:normAutofit/>
          </a:bodyPr>
          <a:lstStyle/>
          <a:p>
            <a:r>
              <a:rPr lang="en-US" dirty="0"/>
              <a:t>For every RAP delivery:</a:t>
            </a:r>
          </a:p>
          <a:p>
            <a:pPr lvl="1">
              <a:buFont typeface="Arial" panose="020B0604020202020204" pitchFamily="34" charset="0"/>
              <a:buChar char="•"/>
            </a:pPr>
            <a:r>
              <a:rPr lang="en-US" dirty="0"/>
              <a:t>Prepare and take </a:t>
            </a:r>
            <a:r>
              <a:rPr lang="en-US" b="1" dirty="0"/>
              <a:t>three (3) copies </a:t>
            </a:r>
            <a:r>
              <a:rPr lang="en-US" dirty="0"/>
              <a:t>of the Summer Daily Meal Transport Record </a:t>
            </a:r>
          </a:p>
          <a:p>
            <a:pPr lvl="1">
              <a:buFont typeface="Arial" panose="020B0604020202020204" pitchFamily="34" charset="0"/>
              <a:buChar char="•"/>
            </a:pPr>
            <a:r>
              <a:rPr lang="en-US" dirty="0"/>
              <a:t>Take temperatures of the milk and potentially hazardous food items immediately upon delivery</a:t>
            </a:r>
          </a:p>
          <a:p>
            <a:pPr lvl="2"/>
            <a:r>
              <a:rPr lang="en-US" dirty="0"/>
              <a:t>Temperatures must be taken in the presence of the RAP representative</a:t>
            </a:r>
          </a:p>
          <a:p>
            <a:pPr lvl="2"/>
            <a:r>
              <a:rPr lang="en-US" dirty="0"/>
              <a:t>Record the actual food temperatures  </a:t>
            </a:r>
          </a:p>
          <a:p>
            <a:pPr lvl="2"/>
            <a:r>
              <a:rPr lang="en-US" dirty="0"/>
              <a:t>Record the exact time the temperatures were taken</a:t>
            </a:r>
          </a:p>
          <a:p>
            <a:pPr lvl="1">
              <a:buFont typeface="Arial" panose="020B0604020202020204" pitchFamily="34" charset="0"/>
              <a:buChar char="•"/>
            </a:pPr>
            <a:r>
              <a:rPr lang="en-US" dirty="0"/>
              <a:t>Obtain the RAP representatives signature </a:t>
            </a:r>
            <a:r>
              <a:rPr lang="en-US" b="1" dirty="0"/>
              <a:t>upon delivery</a:t>
            </a:r>
          </a:p>
          <a:p>
            <a:pPr lvl="1">
              <a:buFont typeface="Arial" panose="020B0604020202020204" pitchFamily="34" charset="0"/>
              <a:buChar char="•"/>
            </a:pPr>
            <a:r>
              <a:rPr lang="en-US" dirty="0"/>
              <a:t>Leave </a:t>
            </a:r>
            <a:r>
              <a:rPr lang="en-US" b="1" dirty="0"/>
              <a:t>two</a:t>
            </a:r>
            <a:r>
              <a:rPr lang="en-US" dirty="0"/>
              <a:t> copies with the RAP representative, return the third copy to the cafeteria for filing </a:t>
            </a:r>
          </a:p>
          <a:p>
            <a:pPr lvl="2"/>
            <a:endParaRPr lang="en-US" dirty="0"/>
          </a:p>
          <a:p>
            <a:pPr marL="685800" lvl="2" indent="0">
              <a:buNone/>
            </a:pPr>
            <a:endParaRPr lang="en-US" dirty="0"/>
          </a:p>
          <a:p>
            <a:pPr lvl="8"/>
            <a:endParaRPr lang="en-US" dirty="0"/>
          </a:p>
        </p:txBody>
      </p:sp>
      <p:sp>
        <p:nvSpPr>
          <p:cNvPr id="55299" name="Text Box 6"/>
          <p:cNvSpPr txBox="1">
            <a:spLocks noChangeArrowheads="1"/>
          </p:cNvSpPr>
          <p:nvPr/>
        </p:nvSpPr>
        <p:spPr bwMode="auto">
          <a:xfrm>
            <a:off x="4038600" y="5791200"/>
            <a:ext cx="2819400" cy="36671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8000"/>
                </a:solidFill>
                <a:effectLst/>
                <a:uLnTx/>
                <a:uFillTx/>
                <a:latin typeface="Comic Sans MS" pitchFamily="66" charset="0"/>
                <a:ea typeface="+mn-ea"/>
                <a:cs typeface="Arial" charset="0"/>
              </a:rPr>
              <a:t> </a:t>
            </a:r>
          </a:p>
        </p:txBody>
      </p:sp>
      <p:sp>
        <p:nvSpPr>
          <p:cNvPr id="6" name="Title 5">
            <a:extLst>
              <a:ext uri="{FF2B5EF4-FFF2-40B4-BE49-F238E27FC236}">
                <a16:creationId xmlns:a16="http://schemas.microsoft.com/office/drawing/2014/main" id="{F14C7261-7448-7B14-166E-D7D3A597FAAE}"/>
              </a:ext>
            </a:extLst>
          </p:cNvPr>
          <p:cNvSpPr txBox="1">
            <a:spLocks/>
          </p:cNvSpPr>
          <p:nvPr/>
        </p:nvSpPr>
        <p:spPr>
          <a:xfrm>
            <a:off x="628650" y="365126"/>
            <a:ext cx="788670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Record Requirements Recap</a:t>
            </a:r>
          </a:p>
        </p:txBody>
      </p:sp>
      <p:sp>
        <p:nvSpPr>
          <p:cNvPr id="3" name="Rectangle 3">
            <a:extLst>
              <a:ext uri="{FF2B5EF4-FFF2-40B4-BE49-F238E27FC236}">
                <a16:creationId xmlns:a16="http://schemas.microsoft.com/office/drawing/2014/main" id="{AA99C34E-8AAB-D1A3-A1C3-4390A63E0622}"/>
              </a:ext>
            </a:extLst>
          </p:cNvPr>
          <p:cNvSpPr txBox="1">
            <a:spLocks noChangeArrowheads="1"/>
          </p:cNvSpPr>
          <p:nvPr/>
        </p:nvSpPr>
        <p:spPr>
          <a:xfrm>
            <a:off x="673608" y="5685264"/>
            <a:ext cx="8077200" cy="118619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85750"/>
            <a:r>
              <a:rPr lang="en-US" b="1" dirty="0"/>
              <a:t>NOTE</a:t>
            </a:r>
            <a:r>
              <a:rPr lang="en-US" dirty="0"/>
              <a:t>: RAP programs </a:t>
            </a:r>
            <a:r>
              <a:rPr lang="en-US" u="sng" dirty="0"/>
              <a:t>do not use</a:t>
            </a:r>
            <a:r>
              <a:rPr lang="en-US" dirty="0"/>
              <a:t> the “Daily Meal Count Form” and it should not be provided.</a:t>
            </a:r>
          </a:p>
          <a:p>
            <a:pPr lvl="1"/>
            <a:endParaRPr lang="en-US" dirty="0"/>
          </a:p>
          <a:p>
            <a:pPr lvl="2"/>
            <a:endParaRPr lang="en-US" dirty="0"/>
          </a:p>
          <a:p>
            <a:pPr lvl="8"/>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85A7E-C1DF-8116-3DB5-311C0837C66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840CAE2-4EA1-A6AC-5CB9-2CAAEC2E4B61}"/>
              </a:ext>
            </a:extLst>
          </p:cNvPr>
          <p:cNvSpPr>
            <a:spLocks noGrp="1"/>
          </p:cNvSpPr>
          <p:nvPr>
            <p:ph type="title"/>
          </p:nvPr>
        </p:nvSpPr>
        <p:spPr/>
        <p:txBody>
          <a:bodyPr/>
          <a:lstStyle/>
          <a:p>
            <a:r>
              <a:rPr lang="en-US" dirty="0">
                <a:latin typeface="Britannic Bold" panose="020B0903060703020204" pitchFamily="34" charset="0"/>
              </a:rPr>
              <a:t>Participating RAP Programs</a:t>
            </a:r>
          </a:p>
        </p:txBody>
      </p:sp>
      <p:pic>
        <p:nvPicPr>
          <p:cNvPr id="11" name="Picture 10" descr="A picture containing graphical user interface&#10;&#10;Description automatically generated">
            <a:extLst>
              <a:ext uri="{FF2B5EF4-FFF2-40B4-BE49-F238E27FC236}">
                <a16:creationId xmlns:a16="http://schemas.microsoft.com/office/drawing/2014/main" id="{39B9C619-BE74-DC02-9B69-F84E795AFC0A}"/>
              </a:ext>
            </a:extLst>
          </p:cNvPr>
          <p:cNvPicPr>
            <a:picLocks noChangeAspect="1"/>
          </p:cNvPicPr>
          <p:nvPr/>
        </p:nvPicPr>
        <p:blipFill rotWithShape="1">
          <a:blip r:embed="rId2">
            <a:extLst>
              <a:ext uri="{28A0092B-C50C-407E-A947-70E740481C1C}">
                <a14:useLocalDpi xmlns:a14="http://schemas.microsoft.com/office/drawing/2010/main" val="0"/>
              </a:ext>
            </a:extLst>
          </a:blip>
          <a:srcRect b="9630"/>
          <a:stretch/>
        </p:blipFill>
        <p:spPr>
          <a:xfrm flipH="1">
            <a:off x="0" y="0"/>
            <a:ext cx="9143097" cy="6858000"/>
          </a:xfrm>
          <a:prstGeom prst="rect">
            <a:avLst/>
          </a:prstGeom>
        </p:spPr>
      </p:pic>
      <p:sp>
        <p:nvSpPr>
          <p:cNvPr id="12" name="Title 5">
            <a:extLst>
              <a:ext uri="{FF2B5EF4-FFF2-40B4-BE49-F238E27FC236}">
                <a16:creationId xmlns:a16="http://schemas.microsoft.com/office/drawing/2014/main" id="{6740DA39-4BE8-79F5-10D4-F11447F9061C}"/>
              </a:ext>
            </a:extLst>
          </p:cNvPr>
          <p:cNvSpPr txBox="1">
            <a:spLocks/>
          </p:cNvSpPr>
          <p:nvPr/>
        </p:nvSpPr>
        <p:spPr>
          <a:xfrm>
            <a:off x="628198"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ritannic Bold" panose="020B0903060703020204" pitchFamily="34" charset="0"/>
              </a:rPr>
              <a:t>Field Trips</a:t>
            </a:r>
          </a:p>
        </p:txBody>
      </p:sp>
    </p:spTree>
    <p:extLst>
      <p:ext uri="{BB962C8B-B14F-4D97-AF65-F5344CB8AC3E}">
        <p14:creationId xmlns:p14="http://schemas.microsoft.com/office/powerpoint/2010/main" val="377323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028803AB-A509-83FD-BCEC-8786EA1021AE}"/>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3" name="Content Placeholder 2"/>
          <p:cNvSpPr>
            <a:spLocks noGrp="1"/>
          </p:cNvSpPr>
          <p:nvPr>
            <p:ph idx="1"/>
          </p:nvPr>
        </p:nvSpPr>
        <p:spPr>
          <a:xfrm>
            <a:off x="628650" y="1731778"/>
            <a:ext cx="7886701" cy="5738870"/>
          </a:xfrm>
        </p:spPr>
        <p:txBody>
          <a:bodyPr>
            <a:noAutofit/>
          </a:bodyPr>
          <a:lstStyle/>
          <a:p>
            <a:pPr indent="-228600"/>
            <a:r>
              <a:rPr lang="en-US" sz="2800" dirty="0"/>
              <a:t>Field trip meals will be delivered on the day they are ordered on the Daily Meal Order Form. </a:t>
            </a:r>
          </a:p>
          <a:p>
            <a:pPr lvl="2"/>
            <a:r>
              <a:rPr lang="en-US" sz="2400" dirty="0"/>
              <a:t>Only approved field trip meals will be listed on the Daily Meal Order</a:t>
            </a:r>
          </a:p>
          <a:p>
            <a:pPr lvl="2"/>
            <a:r>
              <a:rPr lang="en-US" sz="2400" dirty="0"/>
              <a:t>Park staff </a:t>
            </a:r>
            <a:r>
              <a:rPr lang="en-US" sz="2400" b="1" dirty="0"/>
              <a:t>may not </a:t>
            </a:r>
            <a:r>
              <a:rPr lang="en-US" sz="2400" dirty="0"/>
              <a:t>place verbal field trip orders with the drivers or Food Service Manager </a:t>
            </a:r>
          </a:p>
          <a:p>
            <a:pPr lvl="3">
              <a:buFont typeface="Arial" panose="020B0604020202020204" pitchFamily="34" charset="0"/>
              <a:buChar char="•"/>
            </a:pPr>
            <a:r>
              <a:rPr lang="en-US" sz="2400" dirty="0"/>
              <a:t>RAP central office will refuse to pay for verbal field trip meal accommodations </a:t>
            </a:r>
            <a:endParaRPr lang="en-US" sz="2000" dirty="0"/>
          </a:p>
          <a:p>
            <a:pPr lvl="2"/>
            <a:endParaRPr lang="en-US" dirty="0"/>
          </a:p>
          <a:p>
            <a:pPr marL="0" lvl="1" indent="0">
              <a:buNone/>
            </a:pPr>
            <a:endParaRPr lang="en-US" sz="2800" dirty="0"/>
          </a:p>
        </p:txBody>
      </p:sp>
      <p:sp>
        <p:nvSpPr>
          <p:cNvPr id="5" name="Title 5">
            <a:extLst>
              <a:ext uri="{FF2B5EF4-FFF2-40B4-BE49-F238E27FC236}">
                <a16:creationId xmlns:a16="http://schemas.microsoft.com/office/drawing/2014/main" id="{D87E4C59-7CC0-FBFD-143A-295BAEAE504F}"/>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Field Trips</a:t>
            </a:r>
          </a:p>
        </p:txBody>
      </p:sp>
    </p:spTree>
    <p:extLst>
      <p:ext uri="{BB962C8B-B14F-4D97-AF65-F5344CB8AC3E}">
        <p14:creationId xmlns:p14="http://schemas.microsoft.com/office/powerpoint/2010/main" val="2230378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63482E09-C2FF-7726-293C-6891F7F9829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3" name="Content Placeholder 2"/>
          <p:cNvSpPr>
            <a:spLocks noGrp="1"/>
          </p:cNvSpPr>
          <p:nvPr>
            <p:ph idx="1"/>
          </p:nvPr>
        </p:nvSpPr>
        <p:spPr>
          <a:xfrm>
            <a:off x="628650" y="1690689"/>
            <a:ext cx="7886701" cy="3205123"/>
          </a:xfrm>
        </p:spPr>
        <p:txBody>
          <a:bodyPr>
            <a:noAutofit/>
          </a:bodyPr>
          <a:lstStyle/>
          <a:p>
            <a:pPr indent="-228600"/>
            <a:r>
              <a:rPr lang="en-US" sz="2400" dirty="0"/>
              <a:t>Have field trip meal kits </a:t>
            </a:r>
            <a:r>
              <a:rPr lang="en-US" dirty="0"/>
              <a:t>available</a:t>
            </a:r>
            <a:r>
              <a:rPr lang="en-US" sz="2400" dirty="0"/>
              <a:t> on hand (2-days worth) for the start of the program. Continue to order to accommodate </a:t>
            </a:r>
            <a:r>
              <a:rPr lang="en-US" dirty="0"/>
              <a:t>field trip</a:t>
            </a:r>
            <a:r>
              <a:rPr lang="en-US" sz="2400" dirty="0"/>
              <a:t> requests for the duration of the summer. </a:t>
            </a:r>
          </a:p>
          <a:p>
            <a:pPr marL="1028700" lvl="1" indent="-342900">
              <a:buFont typeface="Arial" panose="020B0604020202020204" pitchFamily="34" charset="0"/>
              <a:buChar char="•"/>
            </a:pPr>
            <a:r>
              <a:rPr lang="en-US" dirty="0"/>
              <a:t>Beef Stick Meal Kit (CMS#1688)</a:t>
            </a:r>
          </a:p>
          <a:p>
            <a:pPr marL="1028700" lvl="1" indent="-342900">
              <a:buFont typeface="Arial" panose="020B0604020202020204" pitchFamily="34" charset="0"/>
              <a:buChar char="•"/>
              <a:tabLst>
                <a:tab pos="914400" algn="l"/>
              </a:tabLst>
            </a:pPr>
            <a:r>
              <a:rPr lang="en-US" dirty="0"/>
              <a:t>Milk</a:t>
            </a:r>
          </a:p>
          <a:p>
            <a:pPr marL="685800" lvl="1" indent="0">
              <a:buNone/>
              <a:tabLst>
                <a:tab pos="914400" algn="l"/>
              </a:tabLst>
            </a:pPr>
            <a:r>
              <a:rPr lang="en-US" dirty="0"/>
              <a:t>*Order with your Summer Orders</a:t>
            </a:r>
          </a:p>
          <a:p>
            <a:pPr marL="0" lvl="1" indent="0">
              <a:buNone/>
            </a:pPr>
            <a:endParaRPr lang="en-US" sz="2800" dirty="0"/>
          </a:p>
        </p:txBody>
      </p:sp>
      <p:sp>
        <p:nvSpPr>
          <p:cNvPr id="5" name="Title 5">
            <a:extLst>
              <a:ext uri="{FF2B5EF4-FFF2-40B4-BE49-F238E27FC236}">
                <a16:creationId xmlns:a16="http://schemas.microsoft.com/office/drawing/2014/main" id="{D87E4C59-7CC0-FBFD-143A-295BAEAE504F}"/>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Britannic Bold" panose="020B0903060703020204" pitchFamily="34" charset="0"/>
                <a:ea typeface="+mj-ea"/>
                <a:cs typeface="+mj-cs"/>
              </a:rPr>
              <a:t>Field Trip Meals</a:t>
            </a:r>
          </a:p>
        </p:txBody>
      </p:sp>
      <p:sp>
        <p:nvSpPr>
          <p:cNvPr id="6" name="TextBox 5">
            <a:extLst>
              <a:ext uri="{FF2B5EF4-FFF2-40B4-BE49-F238E27FC236}">
                <a16:creationId xmlns:a16="http://schemas.microsoft.com/office/drawing/2014/main" id="{3FEE5B58-F6DF-0C32-F4CC-CE5C49F13386}"/>
              </a:ext>
            </a:extLst>
          </p:cNvPr>
          <p:cNvSpPr txBox="1"/>
          <p:nvPr/>
        </p:nvSpPr>
        <p:spPr>
          <a:xfrm>
            <a:off x="-88492" y="3913051"/>
            <a:ext cx="8821011" cy="2308324"/>
          </a:xfrm>
          <a:prstGeom prst="rect">
            <a:avLst/>
          </a:prstGeom>
          <a:noFill/>
        </p:spPr>
        <p:txBody>
          <a:bodyPr wrap="square">
            <a:spAutoFit/>
          </a:bodyPr>
          <a:lstStyle/>
          <a:p>
            <a:pPr marL="685800" lvl="1" indent="0">
              <a:buNone/>
              <a:tabLst>
                <a:tab pos="914400" algn="l"/>
              </a:tabLst>
            </a:pPr>
            <a:endParaRPr lang="en-US" sz="2400" dirty="0">
              <a:solidFill>
                <a:srgbClr val="000000"/>
              </a:solidFill>
            </a:endParaRPr>
          </a:p>
          <a:p>
            <a:pPr marL="685800" lvl="1" indent="0">
              <a:buNone/>
              <a:tabLst>
                <a:tab pos="914400" algn="l"/>
              </a:tabLst>
            </a:pPr>
            <a:r>
              <a:rPr lang="en-US" sz="2400" dirty="0">
                <a:solidFill>
                  <a:srgbClr val="000000"/>
                </a:solidFill>
              </a:rPr>
              <a:t>Use the original box for field trip deliveries; include milk when delivering field trip meals.</a:t>
            </a:r>
          </a:p>
          <a:p>
            <a:pPr marL="685800" lvl="1" indent="0">
              <a:buNone/>
              <a:tabLst>
                <a:tab pos="914400" algn="l"/>
              </a:tabLst>
            </a:pPr>
            <a:endParaRPr lang="en-US" sz="2400" dirty="0">
              <a:solidFill>
                <a:srgbClr val="000000"/>
              </a:solidFill>
            </a:endParaRPr>
          </a:p>
          <a:p>
            <a:pPr marL="685800" lvl="1" indent="0">
              <a:buNone/>
              <a:tabLst>
                <a:tab pos="914400" algn="l"/>
              </a:tabLst>
            </a:pPr>
            <a:r>
              <a:rPr lang="en-US" sz="2400" dirty="0">
                <a:solidFill>
                  <a:srgbClr val="000000"/>
                </a:solidFill>
              </a:rPr>
              <a:t>Insulated bags, hot packs, and ice blankets are NOT used for RAP field trip meals.</a:t>
            </a:r>
          </a:p>
        </p:txBody>
      </p:sp>
    </p:spTree>
    <p:extLst>
      <p:ext uri="{BB962C8B-B14F-4D97-AF65-F5344CB8AC3E}">
        <p14:creationId xmlns:p14="http://schemas.microsoft.com/office/powerpoint/2010/main" val="3476693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2FFFE626-095E-16AE-CA5A-666DAAD257F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a:xfrm>
            <a:off x="628650" y="365126"/>
            <a:ext cx="8515350" cy="1325563"/>
          </a:xfrm>
        </p:spPr>
        <p:txBody>
          <a:bodyPr/>
          <a:lstStyle/>
          <a:p>
            <a:r>
              <a:rPr lang="en-US" dirty="0">
                <a:latin typeface="Britannic Bold" panose="020B0903060703020204" pitchFamily="34" charset="0"/>
              </a:rPr>
              <a:t>RAP Daily Meal Order: Field Trips</a:t>
            </a:r>
          </a:p>
        </p:txBody>
      </p:sp>
      <p:pic>
        <p:nvPicPr>
          <p:cNvPr id="2" name="Picture 1">
            <a:extLst>
              <a:ext uri="{FF2B5EF4-FFF2-40B4-BE49-F238E27FC236}">
                <a16:creationId xmlns:a16="http://schemas.microsoft.com/office/drawing/2014/main" id="{8875BF01-D749-AC21-FFBD-C724E874F8D1}"/>
              </a:ext>
            </a:extLst>
          </p:cNvPr>
          <p:cNvPicPr>
            <a:picLocks noChangeAspect="1"/>
          </p:cNvPicPr>
          <p:nvPr/>
        </p:nvPicPr>
        <p:blipFill rotWithShape="1">
          <a:blip r:embed="rId3"/>
          <a:srcRect t="58811" r="67929" b="1648"/>
          <a:stretch/>
        </p:blipFill>
        <p:spPr>
          <a:xfrm>
            <a:off x="1645819" y="2858542"/>
            <a:ext cx="5852361" cy="3608932"/>
          </a:xfrm>
          <a:prstGeom prst="rect">
            <a:avLst/>
          </a:prstGeom>
          <a:ln>
            <a:solidFill>
              <a:schemeClr val="tx1"/>
            </a:solidFill>
          </a:ln>
        </p:spPr>
      </p:pic>
      <p:sp>
        <p:nvSpPr>
          <p:cNvPr id="8" name="Rectangle 7">
            <a:extLst>
              <a:ext uri="{FF2B5EF4-FFF2-40B4-BE49-F238E27FC236}">
                <a16:creationId xmlns:a16="http://schemas.microsoft.com/office/drawing/2014/main" id="{8BBEA44F-1776-3E66-58BF-4B3FDE199599}"/>
              </a:ext>
            </a:extLst>
          </p:cNvPr>
          <p:cNvSpPr/>
          <p:nvPr/>
        </p:nvSpPr>
        <p:spPr>
          <a:xfrm>
            <a:off x="1585160" y="4109438"/>
            <a:ext cx="5852361" cy="3424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text, measuring stick&#10;&#10;Description automatically generated">
            <a:extLst>
              <a:ext uri="{FF2B5EF4-FFF2-40B4-BE49-F238E27FC236}">
                <a16:creationId xmlns:a16="http://schemas.microsoft.com/office/drawing/2014/main" id="{045E65CB-3A40-104C-429B-1B1BBB2571D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204" b="90556" l="1700" r="98900">
                        <a14:foregroundMark x1="1700" y1="76852" x2="12600" y2="73241"/>
                        <a14:foregroundMark x1="79100" y1="9259" x2="87600" y2="9074"/>
                        <a14:foregroundMark x1="87600" y1="9074" x2="95300" y2="16852"/>
                        <a14:foregroundMark x1="82800" y1="1296" x2="83600" y2="5833"/>
                        <a14:foregroundMark x1="98900" y1="16204" x2="98900" y2="16204"/>
                        <a14:foregroundMark x1="17600" y1="90556" x2="17600" y2="90556"/>
                      </a14:backgroundRemoval>
                    </a14:imgEffect>
                  </a14:imgLayer>
                </a14:imgProps>
              </a:ext>
              <a:ext uri="{28A0092B-C50C-407E-A947-70E740481C1C}">
                <a14:useLocalDpi xmlns:a14="http://schemas.microsoft.com/office/drawing/2010/main" val="0"/>
              </a:ext>
            </a:extLst>
          </a:blip>
          <a:stretch>
            <a:fillRect/>
          </a:stretch>
        </p:blipFill>
        <p:spPr>
          <a:xfrm rot="2718541">
            <a:off x="-4508456" y="2242356"/>
            <a:ext cx="4035559" cy="4358404"/>
          </a:xfrm>
          <a:prstGeom prst="rect">
            <a:avLst/>
          </a:prstGeom>
        </p:spPr>
      </p:pic>
      <p:sp>
        <p:nvSpPr>
          <p:cNvPr id="7" name="TextBox 6">
            <a:extLst>
              <a:ext uri="{FF2B5EF4-FFF2-40B4-BE49-F238E27FC236}">
                <a16:creationId xmlns:a16="http://schemas.microsoft.com/office/drawing/2014/main" id="{BB3C3650-D047-BDB5-0F06-1159BC2D6F99}"/>
              </a:ext>
            </a:extLst>
          </p:cNvPr>
          <p:cNvSpPr txBox="1"/>
          <p:nvPr/>
        </p:nvSpPr>
        <p:spPr>
          <a:xfrm>
            <a:off x="657224" y="1532979"/>
            <a:ext cx="8307161" cy="1107996"/>
          </a:xfrm>
          <a:prstGeom prst="rect">
            <a:avLst/>
          </a:prstGeom>
          <a:noFill/>
        </p:spPr>
        <p:txBody>
          <a:bodyPr wrap="square">
            <a:spAutoFit/>
          </a:bodyPr>
          <a:lstStyle/>
          <a:p>
            <a:pPr indent="-228600"/>
            <a:r>
              <a:rPr lang="en-US" sz="2800" dirty="0"/>
              <a:t>Field trip meals will be delivered on the day they are ordered on the Daily Meal Order Form. </a:t>
            </a:r>
          </a:p>
          <a:p>
            <a:pPr indent="-228600"/>
            <a:endParaRPr lang="en-US" sz="1000" dirty="0"/>
          </a:p>
        </p:txBody>
      </p:sp>
      <p:sp>
        <p:nvSpPr>
          <p:cNvPr id="9" name="Rectangle 8">
            <a:extLst>
              <a:ext uri="{FF2B5EF4-FFF2-40B4-BE49-F238E27FC236}">
                <a16:creationId xmlns:a16="http://schemas.microsoft.com/office/drawing/2014/main" id="{45B5AC98-091D-FAF1-B4A0-D40AF83885BE}"/>
              </a:ext>
            </a:extLst>
          </p:cNvPr>
          <p:cNvSpPr/>
          <p:nvPr/>
        </p:nvSpPr>
        <p:spPr>
          <a:xfrm>
            <a:off x="3609892" y="3840480"/>
            <a:ext cx="453225" cy="222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9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15833 0.10046 L 0.80973 0.10972 " pathEditMode="relative" rAng="0" ptsTypes="AA">
                                      <p:cBhvr>
                                        <p:cTn id="6" dur="2000" fill="hold"/>
                                        <p:tgtEl>
                                          <p:spTgt spid="10"/>
                                        </p:tgtEl>
                                        <p:attrNameLst>
                                          <p:attrName>ppt_x</p:attrName>
                                          <p:attrName>ppt_y</p:attrName>
                                        </p:attrNameLst>
                                      </p:cBhvr>
                                      <p:rCtr x="48403" y="46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E5D15-2290-8833-C855-B64DC61D8D4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02ED932-4767-E6D7-88BD-38B776DE246B}"/>
              </a:ext>
            </a:extLst>
          </p:cNvPr>
          <p:cNvSpPr>
            <a:spLocks noGrp="1"/>
          </p:cNvSpPr>
          <p:nvPr>
            <p:ph type="title"/>
          </p:nvPr>
        </p:nvSpPr>
        <p:spPr/>
        <p:txBody>
          <a:bodyPr/>
          <a:lstStyle/>
          <a:p>
            <a:r>
              <a:rPr lang="en-US" dirty="0">
                <a:latin typeface="Britannic Bold" panose="020B0903060703020204" pitchFamily="34" charset="0"/>
              </a:rPr>
              <a:t>Participating RAP Programs</a:t>
            </a:r>
          </a:p>
        </p:txBody>
      </p:sp>
      <p:pic>
        <p:nvPicPr>
          <p:cNvPr id="11" name="Picture 10" descr="A picture containing graphical user interface&#10;&#10;Description automatically generated">
            <a:extLst>
              <a:ext uri="{FF2B5EF4-FFF2-40B4-BE49-F238E27FC236}">
                <a16:creationId xmlns:a16="http://schemas.microsoft.com/office/drawing/2014/main" id="{3096B578-B3E0-6A65-1471-2D29A8C980A8}"/>
              </a:ext>
            </a:extLst>
          </p:cNvPr>
          <p:cNvPicPr>
            <a:picLocks noChangeAspect="1"/>
          </p:cNvPicPr>
          <p:nvPr/>
        </p:nvPicPr>
        <p:blipFill rotWithShape="1">
          <a:blip r:embed="rId2">
            <a:extLst>
              <a:ext uri="{28A0092B-C50C-407E-A947-70E740481C1C}">
                <a14:useLocalDpi xmlns:a14="http://schemas.microsoft.com/office/drawing/2010/main" val="0"/>
              </a:ext>
            </a:extLst>
          </a:blip>
          <a:srcRect b="9630"/>
          <a:stretch/>
        </p:blipFill>
        <p:spPr>
          <a:xfrm flipH="1">
            <a:off x="0" y="0"/>
            <a:ext cx="9143097" cy="6858000"/>
          </a:xfrm>
          <a:prstGeom prst="rect">
            <a:avLst/>
          </a:prstGeom>
        </p:spPr>
      </p:pic>
      <p:sp>
        <p:nvSpPr>
          <p:cNvPr id="12" name="Title 5">
            <a:extLst>
              <a:ext uri="{FF2B5EF4-FFF2-40B4-BE49-F238E27FC236}">
                <a16:creationId xmlns:a16="http://schemas.microsoft.com/office/drawing/2014/main" id="{0C56A33D-7400-2A08-F8B4-CC9CD2189D09}"/>
              </a:ext>
            </a:extLst>
          </p:cNvPr>
          <p:cNvSpPr txBox="1">
            <a:spLocks/>
          </p:cNvSpPr>
          <p:nvPr/>
        </p:nvSpPr>
        <p:spPr>
          <a:xfrm>
            <a:off x="628198"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ritannic Bold" panose="020B0903060703020204" pitchFamily="34" charset="0"/>
              </a:rPr>
              <a:t>Billing of Services</a:t>
            </a:r>
          </a:p>
        </p:txBody>
      </p:sp>
    </p:spTree>
    <p:extLst>
      <p:ext uri="{BB962C8B-B14F-4D97-AF65-F5344CB8AC3E}">
        <p14:creationId xmlns:p14="http://schemas.microsoft.com/office/powerpoint/2010/main" val="305214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10A4ACE0-6A51-6904-ED26-9BA6C32A249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11266" name="Content Placeholder 2"/>
          <p:cNvSpPr>
            <a:spLocks noGrp="1"/>
          </p:cNvSpPr>
          <p:nvPr>
            <p:ph idx="1"/>
          </p:nvPr>
        </p:nvSpPr>
        <p:spPr>
          <a:xfrm>
            <a:off x="457200" y="1415497"/>
            <a:ext cx="8305800" cy="4664260"/>
          </a:xfrm>
        </p:spPr>
        <p:txBody>
          <a:bodyPr>
            <a:noAutofit/>
          </a:bodyPr>
          <a:lstStyle/>
          <a:p>
            <a:r>
              <a:rPr lang="en-US" dirty="0"/>
              <a:t>The RAP meals are reported in the Weekly Report Form 3 survey. </a:t>
            </a:r>
          </a:p>
          <a:p>
            <a:r>
              <a:rPr lang="en-US" dirty="0"/>
              <a:t>The link to the Survey is posted on the FSD website - Summer 2025 tab.  </a:t>
            </a:r>
          </a:p>
          <a:p>
            <a:pPr lvl="1">
              <a:buFont typeface="Arial" panose="020B0604020202020204" pitchFamily="34" charset="0"/>
              <a:buChar char="•"/>
            </a:pPr>
            <a:r>
              <a:rPr lang="en-US" dirty="0"/>
              <a:t>The RAP Weekly Report Form 3 will be posted on Thursday afternoons for the current week.</a:t>
            </a:r>
          </a:p>
          <a:p>
            <a:pPr lvl="1">
              <a:buFont typeface="Arial" panose="020B0604020202020204" pitchFamily="34" charset="0"/>
              <a:buChar char="•"/>
            </a:pPr>
            <a:r>
              <a:rPr lang="en-US" dirty="0"/>
              <a:t>Sites with more than one RAP Program will need to complete a separate survey for each RAP site. </a:t>
            </a:r>
          </a:p>
          <a:p>
            <a:pPr lvl="1">
              <a:buFont typeface="Arial" panose="020B0604020202020204" pitchFamily="34" charset="0"/>
              <a:buChar char="•"/>
            </a:pPr>
            <a:r>
              <a:rPr lang="en-US" dirty="0"/>
              <a:t>The survey must be completed and submitted each Friday before you leave for the day. </a:t>
            </a:r>
          </a:p>
          <a:p>
            <a:pPr lvl="1">
              <a:buFont typeface="Arial" panose="020B0604020202020204" pitchFamily="34" charset="0"/>
              <a:buChar char="•"/>
            </a:pPr>
            <a:r>
              <a:rPr lang="en-US" dirty="0"/>
              <a:t>Café Fiscal Support will compile the meals entered, prepare the billing and collect payment from RAP for services rendered.</a:t>
            </a:r>
          </a:p>
        </p:txBody>
      </p:sp>
      <p:sp>
        <p:nvSpPr>
          <p:cNvPr id="5" name="Title 5">
            <a:extLst>
              <a:ext uri="{FF2B5EF4-FFF2-40B4-BE49-F238E27FC236}">
                <a16:creationId xmlns:a16="http://schemas.microsoft.com/office/drawing/2014/main" id="{BB26035D-2BB5-003F-1F9B-DCDCADE5CD8D}"/>
              </a:ext>
            </a:extLst>
          </p:cNvPr>
          <p:cNvSpPr txBox="1">
            <a:spLocks/>
          </p:cNvSpPr>
          <p:nvPr/>
        </p:nvSpPr>
        <p:spPr>
          <a:xfrm>
            <a:off x="628650" y="365126"/>
            <a:ext cx="788670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Billing of Services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30C512E0-CD61-3E6D-01B9-935085D3A02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11266" name="Content Placeholder 2"/>
          <p:cNvSpPr>
            <a:spLocks noGrp="1"/>
          </p:cNvSpPr>
          <p:nvPr>
            <p:ph idx="1"/>
          </p:nvPr>
        </p:nvSpPr>
        <p:spPr>
          <a:xfrm>
            <a:off x="457200" y="1600200"/>
            <a:ext cx="7620000" cy="4525963"/>
          </a:xfrm>
        </p:spPr>
        <p:txBody>
          <a:bodyPr/>
          <a:lstStyle/>
          <a:p>
            <a:r>
              <a:rPr lang="en-US" dirty="0"/>
              <a:t>Follow the steps below on how to complete your RAP Weekly Report Form 3 survey enter: </a:t>
            </a:r>
          </a:p>
          <a:p>
            <a:endParaRPr lang="en-US" sz="400" dirty="0"/>
          </a:p>
          <a:p>
            <a:pPr marL="742950" lvl="1" indent="-457200">
              <a:buFont typeface="+mj-lt"/>
              <a:buAutoNum type="arabicPeriod"/>
            </a:pPr>
            <a:r>
              <a:rPr lang="en-US" dirty="0"/>
              <a:t>Your location code</a:t>
            </a:r>
          </a:p>
          <a:p>
            <a:pPr marL="742950" lvl="1" indent="-457200">
              <a:buFont typeface="+mj-lt"/>
              <a:buAutoNum type="arabicPeriod"/>
            </a:pPr>
            <a:r>
              <a:rPr lang="en-US" dirty="0"/>
              <a:t>School Name</a:t>
            </a:r>
          </a:p>
          <a:p>
            <a:pPr marL="742950" lvl="1" indent="-457200">
              <a:buFont typeface="+mj-lt"/>
              <a:buAutoNum type="arabicPeriod"/>
            </a:pPr>
            <a:r>
              <a:rPr lang="en-US" dirty="0"/>
              <a:t>Saturday’s date for the current week </a:t>
            </a:r>
          </a:p>
          <a:p>
            <a:pPr marL="742950" lvl="1" indent="-457200">
              <a:buFont typeface="+mj-lt"/>
              <a:buAutoNum type="arabicPeriod"/>
            </a:pPr>
            <a:r>
              <a:rPr lang="en-US" dirty="0"/>
              <a:t>The Site ID# found on the RAP Daily Prep Food Count 	</a:t>
            </a:r>
          </a:p>
          <a:p>
            <a:pPr marL="742950" lvl="1" indent="-457200">
              <a:buFont typeface="+mj-lt"/>
              <a:buAutoNum type="arabicPeriod"/>
            </a:pPr>
            <a:r>
              <a:rPr lang="en-US" dirty="0"/>
              <a:t>The RAP Program name, </a:t>
            </a:r>
            <a:r>
              <a:rPr lang="en-US" b="1" dirty="0"/>
              <a:t>do</a:t>
            </a:r>
            <a:r>
              <a:rPr lang="en-US" dirty="0"/>
              <a:t> </a:t>
            </a:r>
            <a:r>
              <a:rPr lang="en-US" b="1" dirty="0"/>
              <a:t>not</a:t>
            </a:r>
            <a:r>
              <a:rPr lang="en-US" dirty="0"/>
              <a:t> abbreviate 	</a:t>
            </a:r>
          </a:p>
          <a:p>
            <a:pPr marL="742950" lvl="1" indent="-457200">
              <a:buFont typeface="+mj-lt"/>
              <a:buAutoNum type="arabicPeriod"/>
            </a:pPr>
            <a:r>
              <a:rPr lang="en-US" dirty="0"/>
              <a:t>The total meal counts provided for each day of the week</a:t>
            </a:r>
          </a:p>
          <a:p>
            <a:pPr marL="742950" lvl="1" indent="-457200">
              <a:buFont typeface="+mj-lt"/>
              <a:buAutoNum type="arabicPeriod"/>
            </a:pPr>
            <a:r>
              <a:rPr lang="en-US" dirty="0"/>
              <a:t>The Food Services Manager’s name</a:t>
            </a:r>
          </a:p>
          <a:p>
            <a:pPr marL="742950" lvl="1" indent="-457200">
              <a:buFont typeface="+mj-lt"/>
              <a:buAutoNum type="arabicPeriod"/>
            </a:pPr>
            <a:r>
              <a:rPr lang="en-US" dirty="0"/>
              <a:t>The Friday’s date that you are completing the form</a:t>
            </a:r>
          </a:p>
        </p:txBody>
      </p:sp>
      <p:sp>
        <p:nvSpPr>
          <p:cNvPr id="5" name="Title 5">
            <a:extLst>
              <a:ext uri="{FF2B5EF4-FFF2-40B4-BE49-F238E27FC236}">
                <a16:creationId xmlns:a16="http://schemas.microsoft.com/office/drawing/2014/main" id="{BBC5F93B-2119-7CC4-6504-FD441A7222C5}"/>
              </a:ext>
            </a:extLst>
          </p:cNvPr>
          <p:cNvSpPr txBox="1">
            <a:spLocks/>
          </p:cNvSpPr>
          <p:nvPr/>
        </p:nvSpPr>
        <p:spPr>
          <a:xfrm>
            <a:off x="628650" y="365126"/>
            <a:ext cx="805815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Weekly Report Form 3 Instructions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B4DAF8F7-2313-06BE-7516-470C14169A0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3" name="Content Placeholder 2"/>
          <p:cNvSpPr>
            <a:spLocks noGrp="1"/>
          </p:cNvSpPr>
          <p:nvPr>
            <p:ph idx="1"/>
          </p:nvPr>
        </p:nvSpPr>
        <p:spPr>
          <a:xfrm>
            <a:off x="296863" y="5668556"/>
            <a:ext cx="4275137" cy="1105870"/>
          </a:xfrm>
        </p:spPr>
        <p:txBody>
          <a:bodyPr>
            <a:normAutofit/>
          </a:bodyPr>
          <a:lstStyle/>
          <a:p>
            <a:r>
              <a:rPr lang="en-US" sz="2000" dirty="0">
                <a:latin typeface="Calibri" pitchFamily="34" charset="0"/>
              </a:rPr>
              <a:t>Site Location Code: 4-digit </a:t>
            </a:r>
            <a:r>
              <a:rPr lang="en-US" sz="2000" b="1" i="1" dirty="0">
                <a:latin typeface="Calibri" pitchFamily="34" charset="0"/>
              </a:rPr>
              <a:t>Cafeteria </a:t>
            </a:r>
            <a:r>
              <a:rPr lang="en-US" sz="2000" dirty="0">
                <a:latin typeface="Calibri" pitchFamily="34" charset="0"/>
              </a:rPr>
              <a:t>Location Code</a:t>
            </a:r>
          </a:p>
          <a:p>
            <a:r>
              <a:rPr lang="en-US" sz="2000" dirty="0">
                <a:latin typeface="Calibri" pitchFamily="34" charset="0"/>
              </a:rPr>
              <a:t>(Question #1 on Weekly Report Form 3)</a:t>
            </a:r>
          </a:p>
        </p:txBody>
      </p:sp>
      <p:sp>
        <p:nvSpPr>
          <p:cNvPr id="10" name="Title 5">
            <a:extLst>
              <a:ext uri="{FF2B5EF4-FFF2-40B4-BE49-F238E27FC236}">
                <a16:creationId xmlns:a16="http://schemas.microsoft.com/office/drawing/2014/main" id="{CBA18387-7BDA-6301-22BE-B03825D38EC3}"/>
              </a:ext>
            </a:extLst>
          </p:cNvPr>
          <p:cNvSpPr txBox="1">
            <a:spLocks/>
          </p:cNvSpPr>
          <p:nvPr/>
        </p:nvSpPr>
        <p:spPr>
          <a:xfrm>
            <a:off x="628650" y="365126"/>
            <a:ext cx="788670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Site Location Code vs Site ID #</a:t>
            </a:r>
          </a:p>
        </p:txBody>
      </p:sp>
      <p:sp>
        <p:nvSpPr>
          <p:cNvPr id="11" name="Content Placeholder 2">
            <a:extLst>
              <a:ext uri="{FF2B5EF4-FFF2-40B4-BE49-F238E27FC236}">
                <a16:creationId xmlns:a16="http://schemas.microsoft.com/office/drawing/2014/main" id="{C0B8F1AB-3235-85D2-2CAE-F8F57643749F}"/>
              </a:ext>
            </a:extLst>
          </p:cNvPr>
          <p:cNvSpPr txBox="1">
            <a:spLocks/>
          </p:cNvSpPr>
          <p:nvPr/>
        </p:nvSpPr>
        <p:spPr>
          <a:xfrm>
            <a:off x="4725929" y="5668555"/>
            <a:ext cx="4275137" cy="1105871"/>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alibri" pitchFamily="34" charset="0"/>
              </a:rPr>
              <a:t>Site ID #: 5-digit Site ID# is the </a:t>
            </a:r>
            <a:r>
              <a:rPr lang="en-US" sz="2000" b="1" dirty="0">
                <a:latin typeface="Calibri" pitchFamily="34" charset="0"/>
              </a:rPr>
              <a:t>Park ID Code </a:t>
            </a:r>
            <a:r>
              <a:rPr lang="en-US" sz="2000" dirty="0">
                <a:latin typeface="Calibri" pitchFamily="34" charset="0"/>
              </a:rPr>
              <a:t>and taken from the RAP Meal Order</a:t>
            </a:r>
          </a:p>
          <a:p>
            <a:r>
              <a:rPr lang="en-US" sz="2000" dirty="0">
                <a:latin typeface="Calibri" pitchFamily="34" charset="0"/>
              </a:rPr>
              <a:t>(Question #4 on Weekly Report Form 3)</a:t>
            </a:r>
          </a:p>
          <a:p>
            <a:endParaRPr lang="en-US" dirty="0"/>
          </a:p>
        </p:txBody>
      </p:sp>
      <p:pic>
        <p:nvPicPr>
          <p:cNvPr id="2" name="Picture 1">
            <a:extLst>
              <a:ext uri="{FF2B5EF4-FFF2-40B4-BE49-F238E27FC236}">
                <a16:creationId xmlns:a16="http://schemas.microsoft.com/office/drawing/2014/main" id="{47CF4BA0-183E-3497-1309-6278D6BC7358}"/>
              </a:ext>
            </a:extLst>
          </p:cNvPr>
          <p:cNvPicPr>
            <a:picLocks noChangeAspect="1"/>
          </p:cNvPicPr>
          <p:nvPr/>
        </p:nvPicPr>
        <p:blipFill rotWithShape="1">
          <a:blip r:embed="rId4"/>
          <a:srcRect t="58811" r="67929" b="1648"/>
          <a:stretch/>
        </p:blipFill>
        <p:spPr>
          <a:xfrm>
            <a:off x="2268383" y="1866392"/>
            <a:ext cx="4607233" cy="2841108"/>
          </a:xfrm>
          <a:prstGeom prst="rect">
            <a:avLst/>
          </a:prstGeom>
          <a:ln>
            <a:solidFill>
              <a:schemeClr val="tx1"/>
            </a:solidFill>
          </a:ln>
        </p:spPr>
      </p:pic>
      <p:sp>
        <p:nvSpPr>
          <p:cNvPr id="4" name="Rectangle 3">
            <a:extLst>
              <a:ext uri="{FF2B5EF4-FFF2-40B4-BE49-F238E27FC236}">
                <a16:creationId xmlns:a16="http://schemas.microsoft.com/office/drawing/2014/main" id="{59B17691-6E12-4D99-EB91-253998BBB8CB}"/>
              </a:ext>
            </a:extLst>
          </p:cNvPr>
          <p:cNvSpPr/>
          <p:nvPr/>
        </p:nvSpPr>
        <p:spPr>
          <a:xfrm>
            <a:off x="4257368" y="2055816"/>
            <a:ext cx="894735" cy="25751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02148E0-8DA9-3242-DB26-128AEF02BE48}"/>
              </a:ext>
            </a:extLst>
          </p:cNvPr>
          <p:cNvSpPr/>
          <p:nvPr/>
        </p:nvSpPr>
        <p:spPr>
          <a:xfrm>
            <a:off x="3531115" y="2080506"/>
            <a:ext cx="453225" cy="222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D4E8135-CE1C-CBCF-BE6E-7121371268E7}"/>
              </a:ext>
            </a:extLst>
          </p:cNvPr>
          <p:cNvSpPr/>
          <p:nvPr/>
        </p:nvSpPr>
        <p:spPr>
          <a:xfrm rot="13889941">
            <a:off x="4961807" y="4604262"/>
            <a:ext cx="2104103" cy="2064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351EBB5F-F8AF-A7F6-B6D3-EB3C523616C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FSD Staff Role</a:t>
            </a:r>
          </a:p>
        </p:txBody>
      </p:sp>
      <p:sp>
        <p:nvSpPr>
          <p:cNvPr id="3" name="Content Placeholder 2">
            <a:extLst>
              <a:ext uri="{FF2B5EF4-FFF2-40B4-BE49-F238E27FC236}">
                <a16:creationId xmlns:a16="http://schemas.microsoft.com/office/drawing/2014/main" id="{6B26DDAC-CB95-979E-7A84-25DDFAAFB606}"/>
              </a:ext>
            </a:extLst>
          </p:cNvPr>
          <p:cNvSpPr>
            <a:spLocks noGrp="1"/>
          </p:cNvSpPr>
          <p:nvPr>
            <p:ph idx="1"/>
          </p:nvPr>
        </p:nvSpPr>
        <p:spPr>
          <a:xfrm>
            <a:off x="367392" y="1690688"/>
            <a:ext cx="8593728" cy="5167311"/>
          </a:xfrm>
        </p:spPr>
        <p:txBody>
          <a:bodyPr/>
          <a:lstStyle/>
          <a:p>
            <a:pPr lvl="1"/>
            <a:r>
              <a:rPr lang="en-US" dirty="0"/>
              <a:t>List the RAP program and amount of meals transported on the production worksheet under the “Comments Section” </a:t>
            </a:r>
          </a:p>
          <a:p>
            <a:pPr lvl="1"/>
            <a:r>
              <a:rPr lang="en-US" dirty="0"/>
              <a:t>Input counts in the RAP Weekly Report Form 3 survey</a:t>
            </a:r>
          </a:p>
          <a:p>
            <a:pPr lvl="1"/>
            <a:r>
              <a:rPr lang="en-US" dirty="0"/>
              <a:t>Be responsible for the quality, safety and oversight of the meals </a:t>
            </a:r>
          </a:p>
          <a:p>
            <a:pPr lvl="1"/>
            <a:r>
              <a:rPr lang="en-US" dirty="0"/>
              <a:t>Complete </a:t>
            </a:r>
            <a:r>
              <a:rPr lang="en-US" b="1" dirty="0"/>
              <a:t>all </a:t>
            </a:r>
            <a:r>
              <a:rPr lang="en-US" dirty="0"/>
              <a:t>HACCP records</a:t>
            </a:r>
          </a:p>
          <a:p>
            <a:pPr lvl="2"/>
            <a:r>
              <a:rPr lang="en-US" dirty="0"/>
              <a:t>Includes taking temperatures of all meals prepared and milk</a:t>
            </a:r>
          </a:p>
          <a:p>
            <a:pPr lvl="1"/>
            <a:r>
              <a:rPr lang="en-US" dirty="0"/>
              <a:t>Record the temperatures on the “Summer Daily Meal Transport Record” form</a:t>
            </a:r>
          </a:p>
          <a:p>
            <a:pPr lvl="1"/>
            <a:r>
              <a:rPr lang="en-US" dirty="0"/>
              <a:t>Ensure mileage is properly tracked, recorded and claimed</a:t>
            </a:r>
          </a:p>
        </p:txBody>
      </p:sp>
    </p:spTree>
    <p:extLst>
      <p:ext uri="{BB962C8B-B14F-4D97-AF65-F5344CB8AC3E}">
        <p14:creationId xmlns:p14="http://schemas.microsoft.com/office/powerpoint/2010/main" val="960468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99965E5E-AEFA-41B1-29C0-294E5E24B38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10" name="Title 5">
            <a:extLst>
              <a:ext uri="{FF2B5EF4-FFF2-40B4-BE49-F238E27FC236}">
                <a16:creationId xmlns:a16="http://schemas.microsoft.com/office/drawing/2014/main" id="{CBA18387-7BDA-6301-22BE-B03825D38EC3}"/>
              </a:ext>
            </a:extLst>
          </p:cNvPr>
          <p:cNvSpPr txBox="1">
            <a:spLocks/>
          </p:cNvSpPr>
          <p:nvPr/>
        </p:nvSpPr>
        <p:spPr>
          <a:xfrm>
            <a:off x="628650" y="365126"/>
            <a:ext cx="788670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Weekly Report Form 3 Example</a:t>
            </a:r>
          </a:p>
        </p:txBody>
      </p:sp>
      <p:pic>
        <p:nvPicPr>
          <p:cNvPr id="4" name="Picture 3">
            <a:extLst>
              <a:ext uri="{FF2B5EF4-FFF2-40B4-BE49-F238E27FC236}">
                <a16:creationId xmlns:a16="http://schemas.microsoft.com/office/drawing/2014/main" id="{F33EAD92-B74C-9F62-A7EC-24432B46519E}"/>
              </a:ext>
            </a:extLst>
          </p:cNvPr>
          <p:cNvPicPr>
            <a:picLocks noChangeAspect="1"/>
          </p:cNvPicPr>
          <p:nvPr/>
        </p:nvPicPr>
        <p:blipFill>
          <a:blip r:embed="rId4"/>
          <a:stretch>
            <a:fillRect/>
          </a:stretch>
        </p:blipFill>
        <p:spPr>
          <a:xfrm>
            <a:off x="4979053" y="1272325"/>
            <a:ext cx="3715079" cy="5054331"/>
          </a:xfrm>
          <a:prstGeom prst="rect">
            <a:avLst/>
          </a:prstGeom>
          <a:ln>
            <a:solidFill>
              <a:srgbClr val="000000"/>
            </a:solidFill>
          </a:ln>
        </p:spPr>
      </p:pic>
      <p:pic>
        <p:nvPicPr>
          <p:cNvPr id="11" name="Picture 10">
            <a:extLst>
              <a:ext uri="{FF2B5EF4-FFF2-40B4-BE49-F238E27FC236}">
                <a16:creationId xmlns:a16="http://schemas.microsoft.com/office/drawing/2014/main" id="{7845F569-5523-E942-023C-AA1E1A7DDA56}"/>
              </a:ext>
            </a:extLst>
          </p:cNvPr>
          <p:cNvPicPr>
            <a:picLocks noChangeAspect="1"/>
          </p:cNvPicPr>
          <p:nvPr/>
        </p:nvPicPr>
        <p:blipFill>
          <a:blip r:embed="rId5"/>
          <a:stretch>
            <a:fillRect/>
          </a:stretch>
        </p:blipFill>
        <p:spPr>
          <a:xfrm>
            <a:off x="449870" y="1272325"/>
            <a:ext cx="3715079" cy="5048890"/>
          </a:xfrm>
          <a:prstGeom prst="rect">
            <a:avLst/>
          </a:prstGeom>
          <a:ln>
            <a:solidFill>
              <a:srgbClr val="000000"/>
            </a:solidFill>
          </a:ln>
        </p:spPr>
      </p:pic>
    </p:spTree>
    <p:extLst>
      <p:ext uri="{BB962C8B-B14F-4D97-AF65-F5344CB8AC3E}">
        <p14:creationId xmlns:p14="http://schemas.microsoft.com/office/powerpoint/2010/main" val="126294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Participating RAP Programs</a:t>
            </a:r>
          </a:p>
        </p:txBody>
      </p:sp>
      <p:pic>
        <p:nvPicPr>
          <p:cNvPr id="11" name="Picture 10" descr="A picture containing graphical user interface&#10;&#10;Description automatically generated">
            <a:extLst>
              <a:ext uri="{FF2B5EF4-FFF2-40B4-BE49-F238E27FC236}">
                <a16:creationId xmlns:a16="http://schemas.microsoft.com/office/drawing/2014/main" id="{FBEF0437-1AFF-2C18-FB36-C413DE95B64E}"/>
              </a:ext>
            </a:extLst>
          </p:cNvPr>
          <p:cNvPicPr>
            <a:picLocks noChangeAspect="1"/>
          </p:cNvPicPr>
          <p:nvPr/>
        </p:nvPicPr>
        <p:blipFill rotWithShape="1">
          <a:blip r:embed="rId2">
            <a:extLst>
              <a:ext uri="{28A0092B-C50C-407E-A947-70E740481C1C}">
                <a14:useLocalDpi xmlns:a14="http://schemas.microsoft.com/office/drawing/2010/main" val="0"/>
              </a:ext>
            </a:extLst>
          </a:blip>
          <a:srcRect b="9630"/>
          <a:stretch/>
        </p:blipFill>
        <p:spPr>
          <a:xfrm flipH="1">
            <a:off x="0" y="0"/>
            <a:ext cx="9143097" cy="6858000"/>
          </a:xfrm>
          <a:prstGeom prst="rect">
            <a:avLst/>
          </a:prstGeom>
        </p:spPr>
      </p:pic>
      <p:sp>
        <p:nvSpPr>
          <p:cNvPr id="12" name="Title 5">
            <a:extLst>
              <a:ext uri="{FF2B5EF4-FFF2-40B4-BE49-F238E27FC236}">
                <a16:creationId xmlns:a16="http://schemas.microsoft.com/office/drawing/2014/main" id="{16DF7A18-5E1C-5934-7250-C665C3A31809}"/>
              </a:ext>
            </a:extLst>
          </p:cNvPr>
          <p:cNvSpPr txBox="1">
            <a:spLocks/>
          </p:cNvSpPr>
          <p:nvPr/>
        </p:nvSpPr>
        <p:spPr>
          <a:xfrm>
            <a:off x="628198"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ritannic Bold" panose="020B0903060703020204" pitchFamily="34" charset="0"/>
              </a:rPr>
              <a:t>RAP Contacts</a:t>
            </a:r>
          </a:p>
        </p:txBody>
      </p:sp>
      <p:sp>
        <p:nvSpPr>
          <p:cNvPr id="7" name="Content Placeholder 2">
            <a:extLst>
              <a:ext uri="{FF2B5EF4-FFF2-40B4-BE49-F238E27FC236}">
                <a16:creationId xmlns:a16="http://schemas.microsoft.com/office/drawing/2014/main" id="{48558B64-A765-9BD2-7948-C370687358BD}"/>
              </a:ext>
            </a:extLst>
          </p:cNvPr>
          <p:cNvSpPr>
            <a:spLocks noGrp="1"/>
          </p:cNvSpPr>
          <p:nvPr>
            <p:ph idx="1"/>
          </p:nvPr>
        </p:nvSpPr>
        <p:spPr>
          <a:xfrm>
            <a:off x="790023" y="1393031"/>
            <a:ext cx="7724875" cy="1325563"/>
          </a:xfrm>
        </p:spPr>
        <p:txBody>
          <a:bodyPr>
            <a:normAutofit/>
          </a:bodyPr>
          <a:lstStyle/>
          <a:p>
            <a:pPr marL="0" indent="0">
              <a:buNone/>
            </a:pPr>
            <a:r>
              <a:rPr lang="en-US" sz="2600" dirty="0"/>
              <a:t>For information or clarification regarding the Summer RAP Program contact: </a:t>
            </a:r>
          </a:p>
          <a:p>
            <a:pPr marL="0" indent="0">
              <a:buNone/>
            </a:pPr>
            <a:endParaRPr lang="en-US" sz="2600" dirty="0"/>
          </a:p>
          <a:p>
            <a:pPr marL="0"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sp>
        <p:nvSpPr>
          <p:cNvPr id="9" name="Content Placeholder 2">
            <a:extLst>
              <a:ext uri="{FF2B5EF4-FFF2-40B4-BE49-F238E27FC236}">
                <a16:creationId xmlns:a16="http://schemas.microsoft.com/office/drawing/2014/main" id="{A9F56489-E4D2-0DAE-52D9-9142F8CDEFD5}"/>
              </a:ext>
            </a:extLst>
          </p:cNvPr>
          <p:cNvSpPr txBox="1">
            <a:spLocks/>
          </p:cNvSpPr>
          <p:nvPr/>
        </p:nvSpPr>
        <p:spPr>
          <a:xfrm>
            <a:off x="4153861" y="5147213"/>
            <a:ext cx="3315542" cy="1597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Dawn Soto </a:t>
            </a:r>
          </a:p>
          <a:p>
            <a:pPr marL="0" indent="0">
              <a:buNone/>
            </a:pPr>
            <a:r>
              <a:rPr lang="en-US" sz="2600" dirty="0">
                <a:hlinkClick r:id="rId3"/>
              </a:rPr>
              <a:t>dawn.soto@lausd.net</a:t>
            </a:r>
            <a:r>
              <a:rPr lang="en-US" sz="2600" dirty="0"/>
              <a:t>  </a:t>
            </a:r>
          </a:p>
          <a:p>
            <a:pPr marL="0" indent="0">
              <a:buNone/>
            </a:pPr>
            <a:r>
              <a:rPr lang="en-US" sz="2600" dirty="0"/>
              <a:t>Phone: 213-923-9603</a:t>
            </a:r>
          </a:p>
          <a:p>
            <a:pPr marL="0" indent="0">
              <a:buNone/>
            </a:pPr>
            <a:endParaRPr lang="en-US" sz="1000" dirty="0"/>
          </a:p>
          <a:p>
            <a:pPr marL="0" indent="0">
              <a:buNone/>
            </a:pPr>
            <a:endParaRPr lang="en-US" sz="2600" dirty="0"/>
          </a:p>
          <a:p>
            <a:pPr marL="0" indent="0">
              <a:buNone/>
            </a:pPr>
            <a:endParaRPr lang="en-US" sz="2600" dirty="0"/>
          </a:p>
          <a:p>
            <a:pPr marL="0"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716427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645E214-D3E9-E4BB-4BB7-4318C9DFBCCE}"/>
            </a:ext>
          </a:extLst>
        </p:cNvPr>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0B668219-F3B0-AB73-BEC6-AE120D72967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10" name="Title 5">
            <a:extLst>
              <a:ext uri="{FF2B5EF4-FFF2-40B4-BE49-F238E27FC236}">
                <a16:creationId xmlns:a16="http://schemas.microsoft.com/office/drawing/2014/main" id="{79C31A71-E512-55CC-00B4-63274A7D6CCA}"/>
              </a:ext>
            </a:extLst>
          </p:cNvPr>
          <p:cNvSpPr txBox="1">
            <a:spLocks/>
          </p:cNvSpPr>
          <p:nvPr/>
        </p:nvSpPr>
        <p:spPr>
          <a:xfrm>
            <a:off x="628650" y="365126"/>
            <a:ext cx="7886700" cy="1325563"/>
          </a:xfrm>
          <a:prstGeom prst="rect">
            <a:avLst/>
          </a:prstGeom>
        </p:spPr>
        <p:txBody>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dirty="0">
                <a:latin typeface="Britannic Bold" panose="020B0903060703020204" pitchFamily="34" charset="0"/>
              </a:rPr>
              <a:t>RAP Trouble?</a:t>
            </a:r>
          </a:p>
        </p:txBody>
      </p:sp>
      <p:grpSp>
        <p:nvGrpSpPr>
          <p:cNvPr id="6" name="Group 5">
            <a:extLst>
              <a:ext uri="{FF2B5EF4-FFF2-40B4-BE49-F238E27FC236}">
                <a16:creationId xmlns:a16="http://schemas.microsoft.com/office/drawing/2014/main" id="{02F84025-333B-8951-207B-73061CB7CE5D}"/>
              </a:ext>
            </a:extLst>
          </p:cNvPr>
          <p:cNvGrpSpPr/>
          <p:nvPr/>
        </p:nvGrpSpPr>
        <p:grpSpPr>
          <a:xfrm>
            <a:off x="4646070" y="0"/>
            <a:ext cx="4189103" cy="3295778"/>
            <a:chOff x="3903079" y="94645"/>
            <a:chExt cx="4189103" cy="3295778"/>
          </a:xfrm>
        </p:grpSpPr>
        <p:pic>
          <p:nvPicPr>
            <p:cNvPr id="1034" name="Picture 10" descr="Better Call Saul - Wikipedia">
              <a:extLst>
                <a:ext uri="{FF2B5EF4-FFF2-40B4-BE49-F238E27FC236}">
                  <a16:creationId xmlns:a16="http://schemas.microsoft.com/office/drawing/2014/main" id="{DA90051F-1CDE-89F1-1263-6911525172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48" t="8394" r="38864" b="40441"/>
            <a:stretch/>
          </p:blipFill>
          <p:spPr bwMode="auto">
            <a:xfrm>
              <a:off x="4434839" y="94645"/>
              <a:ext cx="3657343" cy="158271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ell Phone Png Images - Free Download on Freepik">
              <a:extLst>
                <a:ext uri="{FF2B5EF4-FFF2-40B4-BE49-F238E27FC236}">
                  <a16:creationId xmlns:a16="http://schemas.microsoft.com/office/drawing/2014/main" id="{18956CA7-E7DF-0385-25BF-4C07912FD24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57" b="85405" l="28649" r="71892">
                          <a14:foregroundMark x1="34324" y1="7703" x2="42027" y2="27297"/>
                          <a14:foregroundMark x1="42027" y1="27297" x2="42027" y2="27297"/>
                          <a14:foregroundMark x1="67027" y1="8108" x2="72297" y2="17973"/>
                          <a14:foregroundMark x1="70811" y1="19730" x2="70811" y2="26216"/>
                          <a14:foregroundMark x1="54865" y1="10541" x2="48919" y2="14865"/>
                          <a14:foregroundMark x1="57162" y1="8649" x2="43514" y2="15946"/>
                          <a14:foregroundMark x1="42162" y1="6757" x2="42162" y2="6757"/>
                          <a14:foregroundMark x1="28919" y1="20541" x2="32162" y2="29189"/>
                          <a14:foregroundMark x1="59730" y1="73243" x2="56216" y2="54459"/>
                          <a14:foregroundMark x1="70135" y1="83378" x2="55270" y2="63784"/>
                          <a14:foregroundMark x1="71757" y1="79730" x2="70946" y2="80811"/>
                          <a14:foregroundMark x1="71081" y1="76216" x2="71081" y2="72162"/>
                          <a14:foregroundMark x1="71351" y1="66081" x2="71486" y2="64189"/>
                          <a14:foregroundMark x1="71892" y1="55946" x2="71892" y2="55946"/>
                          <a14:foregroundMark x1="71216" y1="48784" x2="71216" y2="48784"/>
                          <a14:foregroundMark x1="28919" y1="30135" x2="28919" y2="30135"/>
                          <a14:foregroundMark x1="29054" y1="37432" x2="29054" y2="37432"/>
                          <a14:foregroundMark x1="29324" y1="41351" x2="29324" y2="41351"/>
                          <a14:foregroundMark x1="29595" y1="51622" x2="29595" y2="51892"/>
                          <a14:foregroundMark x1="29054" y1="45270" x2="29324" y2="44189"/>
                          <a14:foregroundMark x1="28919" y1="54865" x2="28919" y2="54865"/>
                          <a14:foregroundMark x1="28649" y1="58243" x2="28784" y2="58514"/>
                          <a14:foregroundMark x1="29189" y1="62027" x2="29189" y2="62027"/>
                          <a14:foregroundMark x1="28919" y1="66216" x2="28919" y2="66216"/>
                          <a14:foregroundMark x1="28784" y1="69459" x2="28784" y2="69459"/>
                          <a14:foregroundMark x1="28919" y1="72162" x2="28919" y2="72568"/>
                          <a14:foregroundMark x1="29189" y1="74595" x2="29189" y2="75676"/>
                          <a14:foregroundMark x1="29189" y1="76892" x2="29324" y2="78243"/>
                          <a14:foregroundMark x1="29324" y1="79595" x2="29595" y2="80541"/>
                          <a14:foregroundMark x1="30270" y1="82027" x2="30405" y2="82432"/>
                          <a14:foregroundMark x1="41351" y1="83784" x2="41351" y2="83784"/>
                          <a14:foregroundMark x1="43108" y1="85405" x2="43108" y2="85405"/>
                        </a14:backgroundRemoval>
                      </a14:imgEffect>
                    </a14:imgLayer>
                  </a14:imgProps>
                </a:ext>
                <a:ext uri="{28A0092B-C50C-407E-A947-70E740481C1C}">
                  <a14:useLocalDpi xmlns:a14="http://schemas.microsoft.com/office/drawing/2010/main" val="0"/>
                </a:ext>
              </a:extLst>
            </a:blip>
            <a:srcRect l="27273" t="5879" r="26909" b="13334"/>
            <a:stretch/>
          </p:blipFill>
          <p:spPr bwMode="auto">
            <a:xfrm rot="2079981">
              <a:off x="4179425" y="1046365"/>
              <a:ext cx="1422746" cy="23440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mberly Dawn">
              <a:extLst>
                <a:ext uri="{FF2B5EF4-FFF2-40B4-BE49-F238E27FC236}">
                  <a16:creationId xmlns:a16="http://schemas.microsoft.com/office/drawing/2014/main" id="{532BA14C-A27C-7B13-9FE0-120B89C9EE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5717" b="96483" l="17300" r="82500">
                          <a14:foregroundMark x1="19350" y1="58792" x2="19350" y2="58792"/>
                          <a14:foregroundMark x1="26550" y1="49143" x2="26550" y2="49143"/>
                          <a14:foregroundMark x1="17300" y1="87647" x2="17300" y2="87647"/>
                          <a14:foregroundMark x1="78900" y1="70243" x2="78900" y2="70243"/>
                          <a14:foregroundMark x1="82500" y1="72588" x2="82500" y2="72588"/>
                          <a14:foregroundMark x1="29250" y1="45807" x2="29250" y2="45807"/>
                          <a14:foregroundMark x1="23200" y1="96483" x2="23200" y2="96483"/>
                        </a14:backgroundRemoval>
                      </a14:imgEffect>
                    </a14:imgLayer>
                  </a14:imgProps>
                </a:ext>
                <a:ext uri="{28A0092B-C50C-407E-A947-70E740481C1C}">
                  <a14:useLocalDpi xmlns:a14="http://schemas.microsoft.com/office/drawing/2010/main" val="0"/>
                </a:ext>
              </a:extLst>
            </a:blip>
            <a:srcRect l="15728" t="44262" r="15545"/>
            <a:stretch/>
          </p:blipFill>
          <p:spPr bwMode="auto">
            <a:xfrm rot="578368">
              <a:off x="3903079" y="1355987"/>
              <a:ext cx="3836367" cy="161208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a:extLst>
              <a:ext uri="{FF2B5EF4-FFF2-40B4-BE49-F238E27FC236}">
                <a16:creationId xmlns:a16="http://schemas.microsoft.com/office/drawing/2014/main" id="{9A3FF989-804A-FD61-F5CA-6D55967F50C6}"/>
              </a:ext>
            </a:extLst>
          </p:cNvPr>
          <p:cNvSpPr>
            <a:spLocks noGrp="1"/>
          </p:cNvSpPr>
          <p:nvPr>
            <p:ph idx="1"/>
          </p:nvPr>
        </p:nvSpPr>
        <p:spPr>
          <a:xfrm>
            <a:off x="644132" y="1438586"/>
            <a:ext cx="3819075" cy="4664260"/>
          </a:xfrm>
        </p:spPr>
        <p:txBody>
          <a:bodyPr>
            <a:noAutofit/>
          </a:bodyPr>
          <a:lstStyle/>
          <a:p>
            <a:r>
              <a:rPr lang="en-US" dirty="0"/>
              <a:t>When to call Dawn:</a:t>
            </a:r>
          </a:p>
          <a:p>
            <a:pPr lvl="1">
              <a:buFont typeface="Arial" panose="020B0604020202020204" pitchFamily="34" charset="0"/>
              <a:buChar char="•"/>
            </a:pPr>
            <a:r>
              <a:rPr lang="en-US" dirty="0"/>
              <a:t>Meal daily order not posted by 7:30am</a:t>
            </a:r>
          </a:p>
          <a:p>
            <a:pPr lvl="1">
              <a:buFont typeface="Arial" panose="020B0604020202020204" pitchFamily="34" charset="0"/>
              <a:buChar char="•"/>
            </a:pPr>
            <a:r>
              <a:rPr lang="en-US" dirty="0"/>
              <a:t>No one at the park to receive meals</a:t>
            </a:r>
          </a:p>
          <a:p>
            <a:pPr lvl="1">
              <a:buFont typeface="Arial" panose="020B0604020202020204" pitchFamily="34" charset="0"/>
              <a:buChar char="•"/>
            </a:pPr>
            <a:r>
              <a:rPr lang="en-US" dirty="0"/>
              <a:t>Communicate if you are going to be late for delivery</a:t>
            </a:r>
          </a:p>
          <a:p>
            <a:pPr lvl="1">
              <a:buFont typeface="Arial" panose="020B0604020202020204" pitchFamily="34" charset="0"/>
              <a:buChar char="•"/>
            </a:pPr>
            <a:r>
              <a:rPr lang="en-US" dirty="0"/>
              <a:t>If park verbally requested meals </a:t>
            </a:r>
          </a:p>
          <a:p>
            <a:pPr lvl="2">
              <a:buFont typeface="Arial" panose="020B0604020202020204" pitchFamily="34" charset="0"/>
              <a:buChar char="•"/>
            </a:pPr>
            <a:r>
              <a:rPr lang="en-US" dirty="0"/>
              <a:t>Field trips</a:t>
            </a:r>
          </a:p>
          <a:p>
            <a:pPr lvl="2">
              <a:buFont typeface="Arial" panose="020B0604020202020204" pitchFamily="34" charset="0"/>
              <a:buChar char="•"/>
            </a:pPr>
            <a:r>
              <a:rPr lang="en-US" dirty="0"/>
              <a:t>Additional meals not on daily form</a:t>
            </a:r>
          </a:p>
        </p:txBody>
      </p:sp>
      <p:sp>
        <p:nvSpPr>
          <p:cNvPr id="8" name="Content Placeholder 2">
            <a:extLst>
              <a:ext uri="{FF2B5EF4-FFF2-40B4-BE49-F238E27FC236}">
                <a16:creationId xmlns:a16="http://schemas.microsoft.com/office/drawing/2014/main" id="{14F386C3-0AA0-3541-3644-4CD9FCAD58D3}"/>
              </a:ext>
            </a:extLst>
          </p:cNvPr>
          <p:cNvSpPr txBox="1">
            <a:spLocks/>
          </p:cNvSpPr>
          <p:nvPr/>
        </p:nvSpPr>
        <p:spPr>
          <a:xfrm>
            <a:off x="4721657" y="3646825"/>
            <a:ext cx="4002550" cy="2243817"/>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r>
              <a:rPr lang="en-US" dirty="0"/>
              <a:t>Park refuses meals ordered</a:t>
            </a:r>
          </a:p>
          <a:p>
            <a:pPr lvl="1">
              <a:buFont typeface="Arial" panose="020B0604020202020204" pitchFamily="34" charset="0"/>
              <a:buChar char="•"/>
            </a:pPr>
            <a:r>
              <a:rPr lang="en-US" dirty="0"/>
              <a:t>Any menu item changes</a:t>
            </a:r>
          </a:p>
          <a:p>
            <a:pPr marL="285750" lvl="1" indent="0">
              <a:buNone/>
            </a:pPr>
            <a:endParaRPr lang="en-US" dirty="0"/>
          </a:p>
        </p:txBody>
      </p:sp>
    </p:spTree>
    <p:extLst>
      <p:ext uri="{BB962C8B-B14F-4D97-AF65-F5344CB8AC3E}">
        <p14:creationId xmlns:p14="http://schemas.microsoft.com/office/powerpoint/2010/main" val="252425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35234C26-B5B9-8CE9-4BDD-81312E4CA77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HACCP Requirements</a:t>
            </a:r>
          </a:p>
        </p:txBody>
      </p:sp>
      <p:sp>
        <p:nvSpPr>
          <p:cNvPr id="3" name="Content Placeholder 2">
            <a:extLst>
              <a:ext uri="{FF2B5EF4-FFF2-40B4-BE49-F238E27FC236}">
                <a16:creationId xmlns:a16="http://schemas.microsoft.com/office/drawing/2014/main" id="{6B26DDAC-CB95-979E-7A84-25DDFAAFB606}"/>
              </a:ext>
            </a:extLst>
          </p:cNvPr>
          <p:cNvSpPr>
            <a:spLocks noGrp="1"/>
          </p:cNvSpPr>
          <p:nvPr>
            <p:ph idx="1"/>
          </p:nvPr>
        </p:nvSpPr>
        <p:spPr>
          <a:xfrm>
            <a:off x="628650" y="1825624"/>
            <a:ext cx="7886700" cy="4803775"/>
          </a:xfrm>
        </p:spPr>
        <p:txBody>
          <a:bodyPr>
            <a:normAutofit lnSpcReduction="10000"/>
          </a:bodyPr>
          <a:lstStyle/>
          <a:p>
            <a:pPr marL="0" indent="0">
              <a:buNone/>
            </a:pPr>
            <a:r>
              <a:rPr lang="en-US" dirty="0"/>
              <a:t>Food preparation, storage and meal delivery must follow all HACCP/Food Safety procedures:</a:t>
            </a:r>
          </a:p>
          <a:p>
            <a:pPr lvl="1"/>
            <a:r>
              <a:rPr lang="en-US" dirty="0"/>
              <a:t>Employees wear appropriate safety attire and Personal Protective Equipment (PPE)</a:t>
            </a:r>
          </a:p>
          <a:p>
            <a:pPr lvl="1"/>
            <a:r>
              <a:rPr lang="en-US" dirty="0"/>
              <a:t>Sanitation and Personal Hygiene requirements</a:t>
            </a:r>
          </a:p>
          <a:p>
            <a:endParaRPr lang="en-US" sz="400" dirty="0"/>
          </a:p>
          <a:p>
            <a:pPr marL="0" indent="0">
              <a:buNone/>
            </a:pPr>
            <a:r>
              <a:rPr lang="en-US" dirty="0"/>
              <a:t>HACCP forms posted and completed daily</a:t>
            </a:r>
          </a:p>
          <a:p>
            <a:pPr lvl="1"/>
            <a:r>
              <a:rPr lang="en-US" dirty="0"/>
              <a:t>Thermometer Calibration Logs </a:t>
            </a:r>
          </a:p>
          <a:p>
            <a:pPr lvl="1"/>
            <a:r>
              <a:rPr lang="en-US" dirty="0"/>
              <a:t>Food Temperature Logs</a:t>
            </a:r>
          </a:p>
          <a:p>
            <a:pPr lvl="1"/>
            <a:r>
              <a:rPr lang="en-US" dirty="0"/>
              <a:t>Summer Daily Meal Transport Record</a:t>
            </a:r>
          </a:p>
          <a:p>
            <a:pPr lvl="2"/>
            <a:r>
              <a:rPr lang="en-US" dirty="0"/>
              <a:t>Accurate and timely temperatures are taken and recorded </a:t>
            </a:r>
          </a:p>
          <a:p>
            <a:pPr lvl="1"/>
            <a:r>
              <a:rPr lang="en-US" dirty="0"/>
              <a:t>Equipment Temperature Logs</a:t>
            </a:r>
          </a:p>
          <a:p>
            <a:pPr lvl="2"/>
            <a:r>
              <a:rPr lang="en-US" dirty="0"/>
              <a:t>Equipment malfunctions are reported for repairs</a:t>
            </a:r>
          </a:p>
          <a:p>
            <a:pPr marL="0" indent="0">
              <a:buNone/>
            </a:pPr>
            <a:endParaRPr lang="en-US" dirty="0"/>
          </a:p>
        </p:txBody>
      </p:sp>
    </p:spTree>
    <p:extLst>
      <p:ext uri="{BB962C8B-B14F-4D97-AF65-F5344CB8AC3E}">
        <p14:creationId xmlns:p14="http://schemas.microsoft.com/office/powerpoint/2010/main" val="167771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Participating RAP Programs</a:t>
            </a:r>
          </a:p>
        </p:txBody>
      </p:sp>
      <p:pic>
        <p:nvPicPr>
          <p:cNvPr id="11" name="Picture 10" descr="A picture containing graphical user interface&#10;&#10;Description automatically generated">
            <a:extLst>
              <a:ext uri="{FF2B5EF4-FFF2-40B4-BE49-F238E27FC236}">
                <a16:creationId xmlns:a16="http://schemas.microsoft.com/office/drawing/2014/main" id="{FBEF0437-1AFF-2C18-FB36-C413DE95B64E}"/>
              </a:ext>
            </a:extLst>
          </p:cNvPr>
          <p:cNvPicPr>
            <a:picLocks noChangeAspect="1"/>
          </p:cNvPicPr>
          <p:nvPr/>
        </p:nvPicPr>
        <p:blipFill rotWithShape="1">
          <a:blip r:embed="rId2">
            <a:extLst>
              <a:ext uri="{28A0092B-C50C-407E-A947-70E740481C1C}">
                <a14:useLocalDpi xmlns:a14="http://schemas.microsoft.com/office/drawing/2010/main" val="0"/>
              </a:ext>
            </a:extLst>
          </a:blip>
          <a:srcRect b="9630"/>
          <a:stretch/>
        </p:blipFill>
        <p:spPr>
          <a:xfrm flipH="1">
            <a:off x="0" y="0"/>
            <a:ext cx="9143097" cy="6858000"/>
          </a:xfrm>
          <a:prstGeom prst="rect">
            <a:avLst/>
          </a:prstGeom>
        </p:spPr>
      </p:pic>
      <p:sp>
        <p:nvSpPr>
          <p:cNvPr id="12" name="Title 5">
            <a:extLst>
              <a:ext uri="{FF2B5EF4-FFF2-40B4-BE49-F238E27FC236}">
                <a16:creationId xmlns:a16="http://schemas.microsoft.com/office/drawing/2014/main" id="{16DF7A18-5E1C-5934-7250-C665C3A31809}"/>
              </a:ext>
            </a:extLst>
          </p:cNvPr>
          <p:cNvSpPr txBox="1">
            <a:spLocks/>
          </p:cNvSpPr>
          <p:nvPr/>
        </p:nvSpPr>
        <p:spPr>
          <a:xfrm>
            <a:off x="628198" y="36512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Britannic Bold" panose="020B0903060703020204" pitchFamily="34" charset="0"/>
              </a:rPr>
              <a:t>Menu</a:t>
            </a:r>
          </a:p>
        </p:txBody>
      </p:sp>
    </p:spTree>
    <p:extLst>
      <p:ext uri="{BB962C8B-B14F-4D97-AF65-F5344CB8AC3E}">
        <p14:creationId xmlns:p14="http://schemas.microsoft.com/office/powerpoint/2010/main" val="2775768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E549C667-1B40-2B61-810E-6926F77E3AC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RAP Summer Menu</a:t>
            </a:r>
          </a:p>
        </p:txBody>
      </p:sp>
      <p:pic>
        <p:nvPicPr>
          <p:cNvPr id="5" name="Picture 4">
            <a:extLst>
              <a:ext uri="{FF2B5EF4-FFF2-40B4-BE49-F238E27FC236}">
                <a16:creationId xmlns:a16="http://schemas.microsoft.com/office/drawing/2014/main" id="{2F8516E7-4769-9EA8-7E4E-2251249D8458}"/>
              </a:ext>
            </a:extLst>
          </p:cNvPr>
          <p:cNvPicPr>
            <a:picLocks noChangeAspect="1"/>
          </p:cNvPicPr>
          <p:nvPr/>
        </p:nvPicPr>
        <p:blipFill>
          <a:blip r:embed="rId3"/>
          <a:stretch>
            <a:fillRect/>
          </a:stretch>
        </p:blipFill>
        <p:spPr>
          <a:xfrm>
            <a:off x="1338292" y="1511305"/>
            <a:ext cx="6467416" cy="4981569"/>
          </a:xfrm>
          <a:prstGeom prst="rect">
            <a:avLst/>
          </a:prstGeom>
          <a:ln>
            <a:solidFill>
              <a:schemeClr val="tx1"/>
            </a:solidFill>
          </a:ln>
        </p:spPr>
      </p:pic>
    </p:spTree>
    <p:extLst>
      <p:ext uri="{BB962C8B-B14F-4D97-AF65-F5344CB8AC3E}">
        <p14:creationId xmlns:p14="http://schemas.microsoft.com/office/powerpoint/2010/main" val="1640453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EE3583B0-CAD9-BAC1-0B9D-A34A3933150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 b="25282"/>
          <a:stretch/>
        </p:blipFill>
        <p:spPr>
          <a:xfrm>
            <a:off x="0" y="0"/>
            <a:ext cx="9154996" cy="6858000"/>
          </a:xfrm>
          <a:prstGeom prst="rect">
            <a:avLst/>
          </a:prstGeom>
        </p:spPr>
      </p:pic>
      <p:sp>
        <p:nvSpPr>
          <p:cNvPr id="6" name="Title 5">
            <a:extLst>
              <a:ext uri="{FF2B5EF4-FFF2-40B4-BE49-F238E27FC236}">
                <a16:creationId xmlns:a16="http://schemas.microsoft.com/office/drawing/2014/main" id="{C3AEA1F8-3EEB-7F01-AAE2-F17601544B9B}"/>
              </a:ext>
            </a:extLst>
          </p:cNvPr>
          <p:cNvSpPr>
            <a:spLocks noGrp="1"/>
          </p:cNvSpPr>
          <p:nvPr>
            <p:ph type="title"/>
          </p:nvPr>
        </p:nvSpPr>
        <p:spPr/>
        <p:txBody>
          <a:bodyPr/>
          <a:lstStyle/>
          <a:p>
            <a:r>
              <a:rPr lang="en-US" dirty="0">
                <a:latin typeface="Britannic Bold" panose="020B0903060703020204" pitchFamily="34" charset="0"/>
              </a:rPr>
              <a:t>Weekly Lunch Menu Guides</a:t>
            </a:r>
          </a:p>
        </p:txBody>
      </p:sp>
      <p:sp>
        <p:nvSpPr>
          <p:cNvPr id="7" name="Rectangle 3">
            <a:extLst>
              <a:ext uri="{FF2B5EF4-FFF2-40B4-BE49-F238E27FC236}">
                <a16:creationId xmlns:a16="http://schemas.microsoft.com/office/drawing/2014/main" id="{0AE13CA0-E888-471A-2E43-E707DFEB9383}"/>
              </a:ext>
            </a:extLst>
          </p:cNvPr>
          <p:cNvSpPr>
            <a:spLocks noGrp="1" noChangeArrowheads="1"/>
          </p:cNvSpPr>
          <p:nvPr>
            <p:ph idx="1"/>
          </p:nvPr>
        </p:nvSpPr>
        <p:spPr>
          <a:xfrm>
            <a:off x="4281859" y="1538164"/>
            <a:ext cx="4745088" cy="5472362"/>
          </a:xfrm>
        </p:spPr>
        <p:txBody>
          <a:bodyPr>
            <a:normAutofit/>
          </a:bodyPr>
          <a:lstStyle/>
          <a:p>
            <a:pPr marL="0" indent="0">
              <a:buNone/>
            </a:pPr>
            <a:r>
              <a:rPr lang="en-US" dirty="0"/>
              <a:t>Food Service staff will prepare and package meals according to the Weekly Lunch Menu Guides </a:t>
            </a:r>
          </a:p>
          <a:p>
            <a:pPr lvl="1"/>
            <a:r>
              <a:rPr lang="en-US" dirty="0"/>
              <a:t>Lunch menu guides are available on the FSD website </a:t>
            </a:r>
          </a:p>
          <a:p>
            <a:pPr lvl="2"/>
            <a:r>
              <a:rPr lang="en-US" sz="2200" dirty="0"/>
              <a:t>8 weeks of the RAP program</a:t>
            </a:r>
          </a:p>
          <a:p>
            <a:pPr lvl="1"/>
            <a:r>
              <a:rPr lang="en-US" dirty="0"/>
              <a:t>Guides are used as a reference for packaging required</a:t>
            </a:r>
          </a:p>
          <a:p>
            <a:pPr lvl="2"/>
            <a:r>
              <a:rPr lang="en-US" sz="2400" dirty="0"/>
              <a:t>Bagged meal contents</a:t>
            </a:r>
          </a:p>
          <a:p>
            <a:pPr lvl="3"/>
            <a:r>
              <a:rPr lang="en-US" sz="2000" dirty="0"/>
              <a:t>Cold bagged meals</a:t>
            </a:r>
          </a:p>
          <a:p>
            <a:pPr lvl="3"/>
            <a:r>
              <a:rPr lang="en-US" sz="2000" dirty="0"/>
              <a:t>Hot bagged meals</a:t>
            </a:r>
            <a:endParaRPr lang="en-US" sz="1400" dirty="0"/>
          </a:p>
        </p:txBody>
      </p:sp>
      <p:pic>
        <p:nvPicPr>
          <p:cNvPr id="5" name="Picture 4">
            <a:extLst>
              <a:ext uri="{FF2B5EF4-FFF2-40B4-BE49-F238E27FC236}">
                <a16:creationId xmlns:a16="http://schemas.microsoft.com/office/drawing/2014/main" id="{D922F862-EF89-13ED-6B28-B1FED445B86F}"/>
              </a:ext>
            </a:extLst>
          </p:cNvPr>
          <p:cNvPicPr>
            <a:picLocks noChangeAspect="1"/>
          </p:cNvPicPr>
          <p:nvPr/>
        </p:nvPicPr>
        <p:blipFill>
          <a:blip r:embed="rId3"/>
          <a:stretch>
            <a:fillRect/>
          </a:stretch>
        </p:blipFill>
        <p:spPr>
          <a:xfrm>
            <a:off x="516374" y="1609344"/>
            <a:ext cx="3653209" cy="4745736"/>
          </a:xfrm>
          <a:prstGeom prst="rect">
            <a:avLst/>
          </a:prstGeom>
          <a:ln>
            <a:solidFill>
              <a:schemeClr val="tx1"/>
            </a:solidFill>
          </a:ln>
        </p:spPr>
      </p:pic>
    </p:spTree>
    <p:extLst>
      <p:ext uri="{BB962C8B-B14F-4D97-AF65-F5344CB8AC3E}">
        <p14:creationId xmlns:p14="http://schemas.microsoft.com/office/powerpoint/2010/main" val="12833169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USD Real">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0"/>
          </a:srgbClr>
        </a:solidFill>
        <a:ln w="28575">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7940</TotalTime>
  <Words>3900</Words>
  <Application>Microsoft Office PowerPoint</Application>
  <PresentationFormat>On-screen Show (4:3)</PresentationFormat>
  <Paragraphs>329</Paragraphs>
  <Slides>52</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Arial</vt:lpstr>
      <vt:lpstr>Britannic Bold</vt:lpstr>
      <vt:lpstr>Calibri</vt:lpstr>
      <vt:lpstr>Calibri Light</vt:lpstr>
      <vt:lpstr>Comic Sans MS</vt:lpstr>
      <vt:lpstr>Wingdings</vt:lpstr>
      <vt:lpstr>Office Theme</vt:lpstr>
      <vt:lpstr>LAUSD Real</vt:lpstr>
      <vt:lpstr>Participating RAP Programs</vt:lpstr>
      <vt:lpstr>Participating RAP Programs</vt:lpstr>
      <vt:lpstr>RAP Program</vt:lpstr>
      <vt:lpstr>FSD Staff Role</vt:lpstr>
      <vt:lpstr>FSD Staff Role</vt:lpstr>
      <vt:lpstr>HACCP Requirements</vt:lpstr>
      <vt:lpstr>Participating RAP Programs</vt:lpstr>
      <vt:lpstr>RAP Summer Menu</vt:lpstr>
      <vt:lpstr>Weekly Lunch Menu Guides</vt:lpstr>
      <vt:lpstr>Milk Variety</vt:lpstr>
      <vt:lpstr>Calculating Milk Quantities</vt:lpstr>
      <vt:lpstr>Calculating Milk Quantities</vt:lpstr>
      <vt:lpstr>Milk Quality Control Measures</vt:lpstr>
      <vt:lpstr>Participating RAP Programs</vt:lpstr>
      <vt:lpstr>Best Practices</vt:lpstr>
      <vt:lpstr>Hot Packaged Meals</vt:lpstr>
      <vt:lpstr>Cold Packaged Meals</vt:lpstr>
      <vt:lpstr>PowerPoint Presentation</vt:lpstr>
      <vt:lpstr>PowerPoint Presentation</vt:lpstr>
      <vt:lpstr>PowerPoint Presentation</vt:lpstr>
      <vt:lpstr>PowerPoint Presentation</vt:lpstr>
      <vt:lpstr>PowerPoint Presentation</vt:lpstr>
      <vt:lpstr>Participating RAP Programs</vt:lpstr>
      <vt:lpstr>Unacceptable Meals</vt:lpstr>
      <vt:lpstr>Quality Control Hazards</vt:lpstr>
      <vt:lpstr>RAP Unacceptable Log</vt:lpstr>
      <vt:lpstr>Financial Loss</vt:lpstr>
      <vt:lpstr>Prevent Time and Temp Abuse</vt:lpstr>
      <vt:lpstr>Participating RAP Programs</vt:lpstr>
      <vt:lpstr>RAP Daily Meal Order</vt:lpstr>
      <vt:lpstr>RAP Daily Meal Order</vt:lpstr>
      <vt:lpstr>Computer Issues</vt:lpstr>
      <vt:lpstr>Participating RAP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Participating RAP Programs</vt:lpstr>
      <vt:lpstr>PowerPoint Presentation</vt:lpstr>
      <vt:lpstr>PowerPoint Presentation</vt:lpstr>
      <vt:lpstr>RAP Daily Meal Order: Field Trips</vt:lpstr>
      <vt:lpstr>Participating RAP Programs</vt:lpstr>
      <vt:lpstr>PowerPoint Presentation</vt:lpstr>
      <vt:lpstr>PowerPoint Presentation</vt:lpstr>
      <vt:lpstr>PowerPoint Presentation</vt:lpstr>
      <vt:lpstr>PowerPoint Presentation</vt:lpstr>
      <vt:lpstr>Participating RAP Programs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Participating RAP Programs</dc:title>
  <dc:creator>Gordian, Selina</dc:creator>
  <cp:lastModifiedBy>Gordian, Selina</cp:lastModifiedBy>
  <cp:revision>36</cp:revision>
  <dcterms:created xsi:type="dcterms:W3CDTF">2022-05-31T18:33:36Z</dcterms:created>
  <dcterms:modified xsi:type="dcterms:W3CDTF">2025-05-29T17:52:23Z</dcterms:modified>
</cp:coreProperties>
</file>